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802" r:id="rId3"/>
    <p:sldId id="758" r:id="rId4"/>
    <p:sldId id="784" r:id="rId5"/>
    <p:sldId id="260" r:id="rId6"/>
    <p:sldId id="737" r:id="rId7"/>
    <p:sldId id="279" r:id="rId8"/>
    <p:sldId id="689" r:id="rId9"/>
    <p:sldId id="732" r:id="rId10"/>
    <p:sldId id="281" r:id="rId11"/>
    <p:sldId id="728" r:id="rId12"/>
    <p:sldId id="806" r:id="rId13"/>
    <p:sldId id="699" r:id="rId14"/>
    <p:sldId id="282" r:id="rId15"/>
    <p:sldId id="571" r:id="rId16"/>
    <p:sldId id="807" r:id="rId17"/>
    <p:sldId id="808" r:id="rId18"/>
    <p:sldId id="811" r:id="rId19"/>
    <p:sldId id="794" r:id="rId20"/>
    <p:sldId id="812" r:id="rId21"/>
    <p:sldId id="810" r:id="rId22"/>
    <p:sldId id="813" r:id="rId23"/>
    <p:sldId id="290" r:id="rId24"/>
    <p:sldId id="818" r:id="rId25"/>
    <p:sldId id="786" r:id="rId26"/>
    <p:sldId id="799" r:id="rId27"/>
    <p:sldId id="820" r:id="rId28"/>
    <p:sldId id="822" r:id="rId29"/>
    <p:sldId id="815" r:id="rId30"/>
    <p:sldId id="816" r:id="rId31"/>
    <p:sldId id="819" r:id="rId32"/>
    <p:sldId id="809" r:id="rId33"/>
    <p:sldId id="814" r:id="rId34"/>
    <p:sldId id="678" r:id="rId35"/>
    <p:sldId id="82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07269F-61CB-4523-9225-61F84F64AE4C}">
          <p14:sldIdLst>
            <p14:sldId id="802"/>
            <p14:sldId id="758"/>
            <p14:sldId id="784"/>
            <p14:sldId id="260"/>
            <p14:sldId id="737"/>
            <p14:sldId id="279"/>
            <p14:sldId id="689"/>
            <p14:sldId id="732"/>
            <p14:sldId id="281"/>
            <p14:sldId id="728"/>
            <p14:sldId id="806"/>
            <p14:sldId id="699"/>
            <p14:sldId id="282"/>
            <p14:sldId id="571"/>
            <p14:sldId id="807"/>
            <p14:sldId id="808"/>
            <p14:sldId id="811"/>
            <p14:sldId id="794"/>
            <p14:sldId id="812"/>
            <p14:sldId id="810"/>
            <p14:sldId id="813"/>
            <p14:sldId id="290"/>
            <p14:sldId id="818"/>
            <p14:sldId id="786"/>
            <p14:sldId id="799"/>
            <p14:sldId id="820"/>
            <p14:sldId id="822"/>
            <p14:sldId id="815"/>
            <p14:sldId id="816"/>
            <p14:sldId id="819"/>
            <p14:sldId id="809"/>
            <p14:sldId id="814"/>
            <p14:sldId id="678"/>
            <p14:sldId id="8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44C5"/>
    <a:srgbClr val="2CA7F6"/>
    <a:srgbClr val="37C9CB"/>
    <a:srgbClr val="5077E1"/>
    <a:srgbClr val="43CCCF"/>
    <a:srgbClr val="7C98E8"/>
    <a:srgbClr val="6D6AD1"/>
    <a:srgbClr val="37CACA"/>
    <a:srgbClr val="37C8CC"/>
    <a:srgbClr val="32B9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5196" autoAdjust="0"/>
  </p:normalViewPr>
  <p:slideViewPr>
    <p:cSldViewPr snapToGrid="0">
      <p:cViewPr varScale="1">
        <p:scale>
          <a:sx n="78" d="100"/>
          <a:sy n="78" d="100"/>
        </p:scale>
        <p:origin x="26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Coefficient</c:v>
                </c:pt>
              </c:strCache>
            </c:strRef>
          </c:tx>
          <c:spPr>
            <a:solidFill>
              <a:schemeClr val="accent1"/>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9-E7B6-42F4-82A9-366F1636F4F8}"/>
              </c:ext>
            </c:extLst>
          </c:dPt>
          <c:dPt>
            <c:idx val="1"/>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8-E7B6-42F4-82A9-366F1636F4F8}"/>
              </c:ext>
            </c:extLst>
          </c:dPt>
          <c:dPt>
            <c:idx val="2"/>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7-E7B6-42F4-82A9-366F1636F4F8}"/>
              </c:ext>
            </c:extLst>
          </c:dPt>
          <c:dPt>
            <c:idx val="3"/>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6-E7B6-42F4-82A9-366F1636F4F8}"/>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E7B6-42F4-82A9-366F1636F4F8}"/>
              </c:ext>
            </c:extLst>
          </c:dPt>
          <c:dPt>
            <c:idx val="5"/>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4-E7B6-42F4-82A9-366F1636F4F8}"/>
              </c:ext>
            </c:extLst>
          </c:dPt>
          <c:dPt>
            <c:idx val="6"/>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E7B6-42F4-82A9-366F1636F4F8}"/>
              </c:ext>
            </c:extLst>
          </c:dPt>
          <c:dPt>
            <c:idx val="7"/>
            <c:invertIfNegative val="0"/>
            <c:bubble3D val="0"/>
            <c:spPr>
              <a:solidFill>
                <a:schemeClr val="accent1">
                  <a:lumMod val="75000"/>
                </a:schemeClr>
              </a:solidFill>
              <a:ln>
                <a:noFill/>
              </a:ln>
              <a:effectLst/>
            </c:spPr>
            <c:extLst>
              <c:ext xmlns:c16="http://schemas.microsoft.com/office/drawing/2014/chart" uri="{C3380CC4-5D6E-409C-BE32-E72D297353CC}">
                <c16:uniqueId val="{00000002-E7B6-42F4-82A9-366F1636F4F8}"/>
              </c:ext>
            </c:extLst>
          </c:dPt>
          <c:dPt>
            <c:idx val="8"/>
            <c:invertIfNegative val="0"/>
            <c:bubble3D val="0"/>
            <c:spPr>
              <a:solidFill>
                <a:schemeClr val="accent1">
                  <a:lumMod val="75000"/>
                </a:schemeClr>
              </a:solidFill>
              <a:ln>
                <a:noFill/>
              </a:ln>
              <a:effectLst/>
            </c:spPr>
            <c:extLst>
              <c:ext xmlns:c16="http://schemas.microsoft.com/office/drawing/2014/chart" uri="{C3380CC4-5D6E-409C-BE32-E72D297353CC}">
                <c16:uniqueId val="{00000000-E7B6-42F4-82A9-366F1636F4F8}"/>
              </c:ext>
            </c:extLst>
          </c:dPt>
          <c:dPt>
            <c:idx val="9"/>
            <c:invertIfNegative val="0"/>
            <c:bubble3D val="0"/>
            <c:spPr>
              <a:solidFill>
                <a:schemeClr val="accent1">
                  <a:lumMod val="50000"/>
                </a:schemeClr>
              </a:solidFill>
              <a:ln>
                <a:noFill/>
              </a:ln>
              <a:effectLst/>
            </c:spPr>
            <c:extLst>
              <c:ext xmlns:c16="http://schemas.microsoft.com/office/drawing/2014/chart" uri="{C3380CC4-5D6E-409C-BE32-E72D297353CC}">
                <c16:uniqueId val="{00000001-E7B6-42F4-82A9-366F1636F4F8}"/>
              </c:ext>
            </c:extLst>
          </c:dPt>
          <c:cat>
            <c:strRef>
              <c:f>Sheet1!$A$2:$A$11</c:f>
              <c:strCache>
                <c:ptCount val="10"/>
                <c:pt idx="0">
                  <c:v>previous_cancellations</c:v>
                </c:pt>
                <c:pt idx="1">
                  <c:v>stays_in_week_nights</c:v>
                </c:pt>
                <c:pt idx="2">
                  <c:v>total_day_stays</c:v>
                </c:pt>
                <c:pt idx="3">
                  <c:v>arrival_date_month</c:v>
                </c:pt>
                <c:pt idx="4">
                  <c:v>total_of_special_requests</c:v>
                </c:pt>
                <c:pt idx="5">
                  <c:v>deposit_type_Non Refund</c:v>
                </c:pt>
                <c:pt idx="6">
                  <c:v>arrival_date_week_number</c:v>
                </c:pt>
                <c:pt idx="7">
                  <c:v>deposit_type_No Deposit</c:v>
                </c:pt>
                <c:pt idx="8">
                  <c:v>average_daily_rate</c:v>
                </c:pt>
                <c:pt idx="9">
                  <c:v>lead_time</c:v>
                </c:pt>
              </c:strCache>
            </c:strRef>
          </c:cat>
          <c:val>
            <c:numRef>
              <c:f>Sheet1!$B$2:$B$11</c:f>
              <c:numCache>
                <c:formatCode>General</c:formatCode>
                <c:ptCount val="10"/>
                <c:pt idx="0">
                  <c:v>3.4000000000000002E-2</c:v>
                </c:pt>
                <c:pt idx="1">
                  <c:v>3.5999999999999997E-2</c:v>
                </c:pt>
                <c:pt idx="2">
                  <c:v>3.9E-2</c:v>
                </c:pt>
                <c:pt idx="3">
                  <c:v>4.0399999999999998E-2</c:v>
                </c:pt>
                <c:pt idx="4">
                  <c:v>5.8999999999999997E-2</c:v>
                </c:pt>
                <c:pt idx="5">
                  <c:v>6.6000000000000003E-2</c:v>
                </c:pt>
                <c:pt idx="6">
                  <c:v>7.1999999999999995E-2</c:v>
                </c:pt>
                <c:pt idx="7">
                  <c:v>9.2999999999999999E-2</c:v>
                </c:pt>
                <c:pt idx="8">
                  <c:v>9.4E-2</c:v>
                </c:pt>
                <c:pt idx="9">
                  <c:v>0.13500000000000001</c:v>
                </c:pt>
              </c:numCache>
            </c:numRef>
          </c:val>
          <c:extLst>
            <c:ext xmlns:c16="http://schemas.microsoft.com/office/drawing/2014/chart" uri="{C3380CC4-5D6E-409C-BE32-E72D297353CC}">
              <c16:uniqueId val="{00000000-5F9B-421E-8CBD-43DF2603D377}"/>
            </c:ext>
          </c:extLst>
        </c:ser>
        <c:dLbls>
          <c:showLegendKey val="0"/>
          <c:showVal val="0"/>
          <c:showCatName val="0"/>
          <c:showSerName val="0"/>
          <c:showPercent val="0"/>
          <c:showBubbleSize val="0"/>
        </c:dLbls>
        <c:gapWidth val="80"/>
        <c:overlap val="4"/>
        <c:axId val="209040575"/>
        <c:axId val="209047231"/>
      </c:barChart>
      <c:catAx>
        <c:axId val="2090405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Slab Light"/>
                <a:ea typeface="+mn-ea"/>
                <a:cs typeface="+mn-cs"/>
              </a:defRPr>
            </a:pPr>
            <a:endParaRPr lang="en-US"/>
          </a:p>
        </c:txPr>
        <c:crossAx val="209047231"/>
        <c:crosses val="autoZero"/>
        <c:auto val="1"/>
        <c:lblAlgn val="ctr"/>
        <c:lblOffset val="100"/>
        <c:noMultiLvlLbl val="0"/>
      </c:catAx>
      <c:valAx>
        <c:axId val="209047231"/>
        <c:scaling>
          <c:orientation val="minMax"/>
        </c:scaling>
        <c:delete val="0"/>
        <c:axPos val="b"/>
        <c:majorGridlines>
          <c:spPr>
            <a:ln w="9525" cap="flat" cmpd="sng" algn="ctr">
              <a:solidFill>
                <a:schemeClr val="tx1">
                  <a:lumMod val="15000"/>
                  <a:lumOff val="85000"/>
                  <a:alpha val="5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Slab Light"/>
                <a:ea typeface="+mn-ea"/>
                <a:cs typeface="+mn-cs"/>
              </a:defRPr>
            </a:pPr>
            <a:endParaRPr lang="en-US"/>
          </a:p>
        </c:txPr>
        <c:crossAx val="209040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oboto Slab Ligh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Slab Light"/>
                <a:ea typeface="+mn-ea"/>
                <a:cs typeface="+mn-cs"/>
              </a:defRPr>
            </a:pPr>
            <a:r>
              <a:rPr lang="en-ID" dirty="0">
                <a:solidFill>
                  <a:schemeClr val="tx1"/>
                </a:solidFill>
                <a:latin typeface="Roboto Cn" pitchFamily="2" charset="0"/>
                <a:ea typeface="Roboto Cn" pitchFamily="2" charset="0"/>
              </a:rPr>
              <a:t>Accuracy Score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Slab Light"/>
              <a:ea typeface="+mn-ea"/>
              <a:cs typeface="+mn-cs"/>
            </a:defRPr>
          </a:pPr>
          <a:endParaRPr lang="en-US"/>
        </a:p>
      </c:txPr>
    </c:title>
    <c:autoTitleDeleted val="0"/>
    <c:plotArea>
      <c:layout>
        <c:manualLayout>
          <c:layoutTarget val="inner"/>
          <c:xMode val="edge"/>
          <c:yMode val="edge"/>
          <c:x val="5.4169414370078738E-2"/>
          <c:y val="0.11023836674222645"/>
          <c:w val="0.94583058562992128"/>
          <c:h val="0.76748654235442038"/>
        </c:manualLayout>
      </c:layout>
      <c:barChart>
        <c:barDir val="col"/>
        <c:grouping val="clustered"/>
        <c:varyColors val="0"/>
        <c:ser>
          <c:idx val="0"/>
          <c:order val="0"/>
          <c:tx>
            <c:strRef>
              <c:f>Sheet1!$B$1</c:f>
              <c:strCache>
                <c:ptCount val="1"/>
                <c:pt idx="0">
                  <c:v>Training Accuracy</c:v>
                </c:pt>
              </c:strCache>
            </c:strRef>
          </c:tx>
          <c:spPr>
            <a:solidFill>
              <a:schemeClr val="accent1"/>
            </a:solidFill>
            <a:ln>
              <a:noFill/>
            </a:ln>
            <a:effectLst/>
          </c:spPr>
          <c:invertIfNegative val="0"/>
          <c:cat>
            <c:strRef>
              <c:f>Sheet1!$A$2:$A$5</c:f>
              <c:strCache>
                <c:ptCount val="4"/>
                <c:pt idx="0">
                  <c:v>Baseline</c:v>
                </c:pt>
                <c:pt idx="1">
                  <c:v>Logistic Regression</c:v>
                </c:pt>
                <c:pt idx="2">
                  <c:v>Decision Tree</c:v>
                </c:pt>
                <c:pt idx="3">
                  <c:v>Random Forest</c:v>
                </c:pt>
              </c:strCache>
            </c:strRef>
          </c:cat>
          <c:val>
            <c:numRef>
              <c:f>Sheet1!$B$2:$B$5</c:f>
              <c:numCache>
                <c:formatCode>General</c:formatCode>
                <c:ptCount val="4"/>
                <c:pt idx="0">
                  <c:v>0.62</c:v>
                </c:pt>
                <c:pt idx="1">
                  <c:v>0.81</c:v>
                </c:pt>
                <c:pt idx="2">
                  <c:v>0.89</c:v>
                </c:pt>
                <c:pt idx="3">
                  <c:v>0.84</c:v>
                </c:pt>
              </c:numCache>
            </c:numRef>
          </c:val>
          <c:extLst>
            <c:ext xmlns:c16="http://schemas.microsoft.com/office/drawing/2014/chart" uri="{C3380CC4-5D6E-409C-BE32-E72D297353CC}">
              <c16:uniqueId val="{00000000-D65E-4B79-A2D9-039E6646C508}"/>
            </c:ext>
          </c:extLst>
        </c:ser>
        <c:ser>
          <c:idx val="1"/>
          <c:order val="1"/>
          <c:tx>
            <c:strRef>
              <c:f>Sheet1!$C$1</c:f>
              <c:strCache>
                <c:ptCount val="1"/>
                <c:pt idx="0">
                  <c:v>Testing Accuracy</c:v>
                </c:pt>
              </c:strCache>
            </c:strRef>
          </c:tx>
          <c:spPr>
            <a:solidFill>
              <a:schemeClr val="accent2"/>
            </a:solidFill>
            <a:ln>
              <a:noFill/>
            </a:ln>
            <a:effectLst/>
          </c:spPr>
          <c:invertIfNegative val="0"/>
          <c:cat>
            <c:strRef>
              <c:f>Sheet1!$A$2:$A$5</c:f>
              <c:strCache>
                <c:ptCount val="4"/>
                <c:pt idx="0">
                  <c:v>Baseline</c:v>
                </c:pt>
                <c:pt idx="1">
                  <c:v>Logistic Regression</c:v>
                </c:pt>
                <c:pt idx="2">
                  <c:v>Decision Tree</c:v>
                </c:pt>
                <c:pt idx="3">
                  <c:v>Random Forest</c:v>
                </c:pt>
              </c:strCache>
            </c:strRef>
          </c:cat>
          <c:val>
            <c:numRef>
              <c:f>Sheet1!$C$2:$C$5</c:f>
              <c:numCache>
                <c:formatCode>General</c:formatCode>
                <c:ptCount val="4"/>
                <c:pt idx="0">
                  <c:v>0.62</c:v>
                </c:pt>
                <c:pt idx="1">
                  <c:v>0.82</c:v>
                </c:pt>
                <c:pt idx="2">
                  <c:v>0.83</c:v>
                </c:pt>
                <c:pt idx="3">
                  <c:v>0.84</c:v>
                </c:pt>
              </c:numCache>
            </c:numRef>
          </c:val>
          <c:extLst>
            <c:ext xmlns:c16="http://schemas.microsoft.com/office/drawing/2014/chart" uri="{C3380CC4-5D6E-409C-BE32-E72D297353CC}">
              <c16:uniqueId val="{00000001-D65E-4B79-A2D9-039E6646C508}"/>
            </c:ext>
          </c:extLst>
        </c:ser>
        <c:dLbls>
          <c:showLegendKey val="0"/>
          <c:showVal val="0"/>
          <c:showCatName val="0"/>
          <c:showSerName val="0"/>
          <c:showPercent val="0"/>
          <c:showBubbleSize val="0"/>
        </c:dLbls>
        <c:gapWidth val="101"/>
        <c:overlap val="-32"/>
        <c:axId val="299839423"/>
        <c:axId val="299843167"/>
      </c:barChart>
      <c:catAx>
        <c:axId val="299839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Slab Light"/>
                <a:ea typeface="+mn-ea"/>
                <a:cs typeface="+mn-cs"/>
              </a:defRPr>
            </a:pPr>
            <a:endParaRPr lang="en-US"/>
          </a:p>
        </c:txPr>
        <c:crossAx val="299843167"/>
        <c:crosses val="autoZero"/>
        <c:auto val="1"/>
        <c:lblAlgn val="ctr"/>
        <c:lblOffset val="100"/>
        <c:noMultiLvlLbl val="0"/>
      </c:catAx>
      <c:valAx>
        <c:axId val="299843167"/>
        <c:scaling>
          <c:orientation val="minMax"/>
        </c:scaling>
        <c:delete val="0"/>
        <c:axPos val="l"/>
        <c:majorGridlines>
          <c:spPr>
            <a:ln w="9525" cap="flat" cmpd="sng" algn="ctr">
              <a:solidFill>
                <a:schemeClr val="tx1">
                  <a:lumMod val="15000"/>
                  <a:lumOff val="85000"/>
                  <a:alpha val="48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Slab Light"/>
                <a:ea typeface="+mn-ea"/>
                <a:cs typeface="+mn-cs"/>
              </a:defRPr>
            </a:pPr>
            <a:endParaRPr lang="en-US"/>
          </a:p>
        </c:txPr>
        <c:crossAx val="299839423"/>
        <c:crosses val="autoZero"/>
        <c:crossBetween val="between"/>
      </c:valAx>
      <c:spPr>
        <a:noFill/>
        <a:ln>
          <a:noFill/>
        </a:ln>
        <a:effectLst/>
      </c:spPr>
    </c:plotArea>
    <c:legend>
      <c:legendPos val="b"/>
      <c:layout>
        <c:manualLayout>
          <c:xMode val="edge"/>
          <c:yMode val="edge"/>
          <c:x val="0.75966994177264202"/>
          <c:y val="4.6700646868640526E-2"/>
          <c:w val="0.21902084451001952"/>
          <c:h val="0.125995785374422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Slab Ligh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oboto Slab Ligh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7F9AC-7FB4-45F8-95C5-16C2B7E5073D}" type="datetimeFigureOut">
              <a:rPr lang="en-ID" smtClean="0"/>
              <a:t>20/04/2022</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8A4BA-D145-4F13-B790-D072C306F51F}" type="slidenum">
              <a:rPr lang="en-ID" smtClean="0"/>
              <a:t>‹#›</a:t>
            </a:fld>
            <a:endParaRPr lang="en-ID"/>
          </a:p>
        </p:txBody>
      </p:sp>
    </p:spTree>
    <p:extLst>
      <p:ext uri="{BB962C8B-B14F-4D97-AF65-F5344CB8AC3E}">
        <p14:creationId xmlns:p14="http://schemas.microsoft.com/office/powerpoint/2010/main" val="3736749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A8C8A4BA-D145-4F13-B790-D072C306F51F}" type="slidenum">
              <a:rPr lang="en-ID" smtClean="0"/>
              <a:t>7</a:t>
            </a:fld>
            <a:endParaRPr lang="en-ID"/>
          </a:p>
        </p:txBody>
      </p:sp>
    </p:spTree>
    <p:extLst>
      <p:ext uri="{BB962C8B-B14F-4D97-AF65-F5344CB8AC3E}">
        <p14:creationId xmlns:p14="http://schemas.microsoft.com/office/powerpoint/2010/main" val="182251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A8C8A4BA-D145-4F13-B790-D072C306F51F}" type="slidenum">
              <a:rPr lang="en-ID" smtClean="0"/>
              <a:t>17</a:t>
            </a:fld>
            <a:endParaRPr lang="en-ID"/>
          </a:p>
        </p:txBody>
      </p:sp>
    </p:spTree>
    <p:extLst>
      <p:ext uri="{BB962C8B-B14F-4D97-AF65-F5344CB8AC3E}">
        <p14:creationId xmlns:p14="http://schemas.microsoft.com/office/powerpoint/2010/main" val="2500060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we might want to avoid getting bookings too far in advance, since those guests’ plans are more likely to change and result in cancellations. Setting a “maximum advance reservation” restriction can help prevent this.</a:t>
            </a:r>
          </a:p>
          <a:p>
            <a:endParaRPr lang="en-ID" dirty="0"/>
          </a:p>
        </p:txBody>
      </p:sp>
      <p:sp>
        <p:nvSpPr>
          <p:cNvPr id="4" name="Slide Number Placeholder 3"/>
          <p:cNvSpPr>
            <a:spLocks noGrp="1"/>
          </p:cNvSpPr>
          <p:nvPr>
            <p:ph type="sldNum" sz="quarter" idx="5"/>
          </p:nvPr>
        </p:nvSpPr>
        <p:spPr/>
        <p:txBody>
          <a:bodyPr/>
          <a:lstStyle/>
          <a:p>
            <a:fld id="{A8C8A4BA-D145-4F13-B790-D072C306F51F}" type="slidenum">
              <a:rPr lang="en-ID" smtClean="0"/>
              <a:t>23</a:t>
            </a:fld>
            <a:endParaRPr lang="en-ID"/>
          </a:p>
        </p:txBody>
      </p:sp>
    </p:spTree>
    <p:extLst>
      <p:ext uri="{BB962C8B-B14F-4D97-AF65-F5344CB8AC3E}">
        <p14:creationId xmlns:p14="http://schemas.microsoft.com/office/powerpoint/2010/main" val="264698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Clustering Method</a:t>
            </a:r>
          </a:p>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Drop is cancelled, reservation status to keep the cancellation information (target), since the cluster will be used for our predictive model;</a:t>
            </a:r>
          </a:p>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Drop country because it’s a large categorical data, arrival date also dropped because cluster don’t take datetime variable;</a:t>
            </a:r>
          </a:p>
          <a:p>
            <a:pPr marL="285750" indent="-285750" algn="just">
              <a:buClr>
                <a:srgbClr val="4B44C5"/>
              </a:buClr>
              <a:buFont typeface="Arial" panose="020B0604020202020204" pitchFamily="34" charset="0"/>
              <a:buChar char="•"/>
            </a:pPr>
            <a:r>
              <a:rPr lang="en-ID" sz="1200" dirty="0">
                <a:solidFill>
                  <a:schemeClr val="tx1">
                    <a:lumMod val="50000"/>
                    <a:lumOff val="50000"/>
                  </a:schemeClr>
                </a:solidFill>
                <a:latin typeface="Roboto Light" panose="02000000000000000000" pitchFamily="2" charset="0"/>
                <a:ea typeface="Roboto Light" panose="02000000000000000000" pitchFamily="2" charset="0"/>
              </a:rPr>
              <a:t>We use </a:t>
            </a:r>
            <a:r>
              <a:rPr lang="en-ID" sz="1200" b="1" dirty="0">
                <a:solidFill>
                  <a:srgbClr val="4B44C5"/>
                </a:solidFill>
                <a:latin typeface="Roboto Light" panose="02000000000000000000" pitchFamily="2" charset="0"/>
                <a:ea typeface="Roboto Light" panose="02000000000000000000" pitchFamily="2" charset="0"/>
              </a:rPr>
              <a:t>K-Prototypes</a:t>
            </a:r>
            <a:r>
              <a:rPr lang="en-ID" sz="1200" dirty="0">
                <a:latin typeface="Roboto Light" panose="02000000000000000000" pitchFamily="2" charset="0"/>
                <a:ea typeface="Roboto Light" panose="02000000000000000000" pitchFamily="2" charset="0"/>
              </a:rPr>
              <a:t>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since our data is mix between </a:t>
            </a:r>
            <a:r>
              <a:rPr lang="en-ID" sz="1200" b="1" dirty="0">
                <a:latin typeface="Roboto Light" panose="02000000000000000000" pitchFamily="2" charset="0"/>
                <a:ea typeface="Roboto Light" panose="02000000000000000000" pitchFamily="2" charset="0"/>
              </a:rPr>
              <a:t>categorical</a:t>
            </a:r>
            <a:r>
              <a:rPr lang="en-ID" sz="1200" dirty="0">
                <a:latin typeface="Roboto Light" panose="02000000000000000000" pitchFamily="2" charset="0"/>
                <a:ea typeface="Roboto Light" panose="02000000000000000000" pitchFamily="2" charset="0"/>
              </a:rPr>
              <a:t>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and</a:t>
            </a:r>
            <a:r>
              <a:rPr lang="en-ID" sz="1200" dirty="0">
                <a:latin typeface="Roboto Light" panose="02000000000000000000" pitchFamily="2" charset="0"/>
                <a:ea typeface="Roboto Light" panose="02000000000000000000" pitchFamily="2" charset="0"/>
              </a:rPr>
              <a:t> </a:t>
            </a:r>
            <a:r>
              <a:rPr lang="en-ID" sz="1200" b="1" dirty="0">
                <a:latin typeface="Roboto Light" panose="02000000000000000000" pitchFamily="2" charset="0"/>
                <a:ea typeface="Roboto Light" panose="02000000000000000000" pitchFamily="2" charset="0"/>
              </a:rPr>
              <a:t>numerical</a:t>
            </a:r>
            <a:r>
              <a:rPr lang="en-ID" sz="1200" dirty="0">
                <a:latin typeface="Roboto Light" panose="02000000000000000000" pitchFamily="2" charset="0"/>
                <a:ea typeface="Roboto Light" panose="02000000000000000000" pitchFamily="2" charset="0"/>
              </a:rPr>
              <a:t>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variable;</a:t>
            </a:r>
          </a:p>
          <a:p>
            <a:pPr marL="285750" indent="-285750" algn="just">
              <a:buClr>
                <a:srgbClr val="4B44C5"/>
              </a:buClr>
              <a:buFont typeface="Arial" panose="020B0604020202020204" pitchFamily="34" charset="0"/>
              <a:buChar char="•"/>
            </a:pPr>
            <a:r>
              <a:rPr lang="en-ID" sz="1200" dirty="0">
                <a:solidFill>
                  <a:schemeClr val="tx1">
                    <a:lumMod val="50000"/>
                    <a:lumOff val="50000"/>
                  </a:schemeClr>
                </a:solidFill>
                <a:latin typeface="Roboto Light" panose="02000000000000000000" pitchFamily="2" charset="0"/>
                <a:ea typeface="Roboto Light" panose="02000000000000000000" pitchFamily="2" charset="0"/>
              </a:rPr>
              <a:t>Based on the cost, we choose </a:t>
            </a:r>
            <a:r>
              <a:rPr lang="en-ID" sz="1200" b="1" dirty="0">
                <a:solidFill>
                  <a:srgbClr val="4B44C5"/>
                </a:solidFill>
                <a:latin typeface="Roboto Light" panose="02000000000000000000" pitchFamily="2" charset="0"/>
                <a:ea typeface="Roboto Light" panose="02000000000000000000" pitchFamily="2" charset="0"/>
              </a:rPr>
              <a:t>4 cluster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because there is an obvious </a:t>
            </a:r>
            <a:r>
              <a:rPr lang="en-ID" sz="1200" i="1" dirty="0">
                <a:solidFill>
                  <a:schemeClr val="tx1">
                    <a:lumMod val="50000"/>
                    <a:lumOff val="50000"/>
                  </a:schemeClr>
                </a:solidFill>
                <a:latin typeface="Roboto Light" panose="02000000000000000000" pitchFamily="2" charset="0"/>
                <a:ea typeface="Roboto Light" panose="02000000000000000000" pitchFamily="2" charset="0"/>
              </a:rPr>
              <a:t>‘elbow’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in the elbow method.</a:t>
            </a:r>
          </a:p>
          <a:p>
            <a:endParaRPr lang="en-ID" dirty="0"/>
          </a:p>
          <a:p>
            <a:r>
              <a:rPr lang="en-ID" dirty="0"/>
              <a:t>Cancellation on Each Cluster</a:t>
            </a:r>
          </a:p>
          <a:p>
            <a:pPr marL="285750" indent="-285750" algn="just">
              <a:buClr>
                <a:srgbClr val="4B44C5"/>
              </a:buClr>
              <a:buFont typeface="Arial" panose="020B0604020202020204" pitchFamily="34" charset="0"/>
              <a:buChar char="•"/>
            </a:pPr>
            <a:r>
              <a:rPr lang="en-US" sz="1200" b="1" dirty="0">
                <a:solidFill>
                  <a:srgbClr val="4B44C5"/>
                </a:solidFill>
                <a:latin typeface="Roboto Light" panose="02000000000000000000" pitchFamily="2" charset="0"/>
                <a:ea typeface="Roboto Light" panose="02000000000000000000" pitchFamily="2" charset="0"/>
              </a:rPr>
              <a:t>Cluster 0</a:t>
            </a:r>
            <a:r>
              <a:rPr lang="en-US" sz="1200" b="1"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has the </a:t>
            </a:r>
            <a:r>
              <a:rPr lang="en-US" sz="1200" b="1" dirty="0">
                <a:solidFill>
                  <a:srgbClr val="4B44C5"/>
                </a:solidFill>
                <a:latin typeface="Roboto Light" panose="02000000000000000000" pitchFamily="2" charset="0"/>
                <a:ea typeface="Roboto Light" panose="02000000000000000000" pitchFamily="2" charset="0"/>
              </a:rPr>
              <a:t>highest</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b="1" dirty="0">
                <a:solidFill>
                  <a:srgbClr val="4B44C5"/>
                </a:solidFill>
                <a:latin typeface="Roboto Light" panose="02000000000000000000" pitchFamily="2" charset="0"/>
                <a:ea typeface="Roboto Light" panose="02000000000000000000" pitchFamily="2" charset="0"/>
              </a:rPr>
              <a:t>cancellation rate (64,43%)</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hotel management might want to increase priority to decrease their cancellation rate.</a:t>
            </a:r>
          </a:p>
          <a:p>
            <a:pPr marL="285750" indent="-285750" algn="just">
              <a:buClr>
                <a:srgbClr val="4B44C5"/>
              </a:buClr>
              <a:buFont typeface="Arial" panose="020B0604020202020204" pitchFamily="34" charset="0"/>
              <a:buChar char="•"/>
            </a:pPr>
            <a:r>
              <a:rPr lang="en-US" sz="1200" b="1" dirty="0">
                <a:solidFill>
                  <a:srgbClr val="4B44C5"/>
                </a:solidFill>
                <a:latin typeface="Roboto Light" panose="02000000000000000000" pitchFamily="2" charset="0"/>
                <a:ea typeface="Roboto Light" panose="02000000000000000000" pitchFamily="2" charset="0"/>
              </a:rPr>
              <a:t>Cluster 2</a:t>
            </a:r>
            <a:r>
              <a:rPr lang="en-US" sz="1200" b="1"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has the </a:t>
            </a:r>
            <a:r>
              <a:rPr lang="en-US" sz="1200" b="1" dirty="0">
                <a:solidFill>
                  <a:srgbClr val="4B44C5"/>
                </a:solidFill>
                <a:latin typeface="Roboto Light" panose="02000000000000000000" pitchFamily="2" charset="0"/>
                <a:ea typeface="Roboto Light" panose="02000000000000000000" pitchFamily="2" charset="0"/>
              </a:rPr>
              <a:t>lowest</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b="1" dirty="0">
                <a:solidFill>
                  <a:srgbClr val="4B44C5"/>
                </a:solidFill>
                <a:latin typeface="Roboto Light" panose="02000000000000000000" pitchFamily="2" charset="0"/>
                <a:ea typeface="Roboto Light" panose="02000000000000000000" pitchFamily="2" charset="0"/>
              </a:rPr>
              <a:t>cancellation rate (25,11%)</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hotel management might want to find out why they less likely to cancel.</a:t>
            </a:r>
          </a:p>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Overall, all cluster have a respectable amount of cancellation rate.</a:t>
            </a:r>
            <a:endParaRPr lang="en-ID" sz="1200" dirty="0">
              <a:solidFill>
                <a:schemeClr val="tx1">
                  <a:lumMod val="50000"/>
                  <a:lumOff val="50000"/>
                </a:schemeClr>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A8C8A4BA-D145-4F13-B790-D072C306F51F}" type="slidenum">
              <a:rPr lang="en-ID" smtClean="0"/>
              <a:t>30</a:t>
            </a:fld>
            <a:endParaRPr lang="en-ID"/>
          </a:p>
        </p:txBody>
      </p:sp>
    </p:spTree>
    <p:extLst>
      <p:ext uri="{BB962C8B-B14F-4D97-AF65-F5344CB8AC3E}">
        <p14:creationId xmlns:p14="http://schemas.microsoft.com/office/powerpoint/2010/main" val="2326779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Clustering Method</a:t>
            </a:r>
          </a:p>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Drop is cancelled, reservation status to keep the cancellation information (target), since the cluster will be used for our predictive model;</a:t>
            </a:r>
          </a:p>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Drop country because it’s a large categorical data, arrival date also dropped because cluster don’t take datetime variable;</a:t>
            </a:r>
          </a:p>
          <a:p>
            <a:pPr marL="285750" indent="-285750" algn="just">
              <a:buClr>
                <a:srgbClr val="4B44C5"/>
              </a:buClr>
              <a:buFont typeface="Arial" panose="020B0604020202020204" pitchFamily="34" charset="0"/>
              <a:buChar char="•"/>
            </a:pPr>
            <a:r>
              <a:rPr lang="en-ID" sz="1200" dirty="0">
                <a:solidFill>
                  <a:schemeClr val="tx1">
                    <a:lumMod val="50000"/>
                    <a:lumOff val="50000"/>
                  </a:schemeClr>
                </a:solidFill>
                <a:latin typeface="Roboto Light" panose="02000000000000000000" pitchFamily="2" charset="0"/>
                <a:ea typeface="Roboto Light" panose="02000000000000000000" pitchFamily="2" charset="0"/>
              </a:rPr>
              <a:t>We use </a:t>
            </a:r>
            <a:r>
              <a:rPr lang="en-ID" sz="1200" b="1" dirty="0">
                <a:solidFill>
                  <a:srgbClr val="4B44C5"/>
                </a:solidFill>
                <a:latin typeface="Roboto Light" panose="02000000000000000000" pitchFamily="2" charset="0"/>
                <a:ea typeface="Roboto Light" panose="02000000000000000000" pitchFamily="2" charset="0"/>
              </a:rPr>
              <a:t>K-Prototypes</a:t>
            </a:r>
            <a:r>
              <a:rPr lang="en-ID" sz="1200" dirty="0">
                <a:latin typeface="Roboto Light" panose="02000000000000000000" pitchFamily="2" charset="0"/>
                <a:ea typeface="Roboto Light" panose="02000000000000000000" pitchFamily="2" charset="0"/>
              </a:rPr>
              <a:t>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since our data is mix between </a:t>
            </a:r>
            <a:r>
              <a:rPr lang="en-ID" sz="1200" b="1" dirty="0">
                <a:latin typeface="Roboto Light" panose="02000000000000000000" pitchFamily="2" charset="0"/>
                <a:ea typeface="Roboto Light" panose="02000000000000000000" pitchFamily="2" charset="0"/>
              </a:rPr>
              <a:t>categorical</a:t>
            </a:r>
            <a:r>
              <a:rPr lang="en-ID" sz="1200" dirty="0">
                <a:latin typeface="Roboto Light" panose="02000000000000000000" pitchFamily="2" charset="0"/>
                <a:ea typeface="Roboto Light" panose="02000000000000000000" pitchFamily="2" charset="0"/>
              </a:rPr>
              <a:t>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and</a:t>
            </a:r>
            <a:r>
              <a:rPr lang="en-ID" sz="1200" dirty="0">
                <a:latin typeface="Roboto Light" panose="02000000000000000000" pitchFamily="2" charset="0"/>
                <a:ea typeface="Roboto Light" panose="02000000000000000000" pitchFamily="2" charset="0"/>
              </a:rPr>
              <a:t> </a:t>
            </a:r>
            <a:r>
              <a:rPr lang="en-ID" sz="1200" b="1" dirty="0">
                <a:latin typeface="Roboto Light" panose="02000000000000000000" pitchFamily="2" charset="0"/>
                <a:ea typeface="Roboto Light" panose="02000000000000000000" pitchFamily="2" charset="0"/>
              </a:rPr>
              <a:t>numerical</a:t>
            </a:r>
            <a:r>
              <a:rPr lang="en-ID" sz="1200" dirty="0">
                <a:latin typeface="Roboto Light" panose="02000000000000000000" pitchFamily="2" charset="0"/>
                <a:ea typeface="Roboto Light" panose="02000000000000000000" pitchFamily="2" charset="0"/>
              </a:rPr>
              <a:t>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variable;</a:t>
            </a:r>
          </a:p>
          <a:p>
            <a:pPr marL="285750" indent="-285750" algn="just">
              <a:buClr>
                <a:srgbClr val="4B44C5"/>
              </a:buClr>
              <a:buFont typeface="Arial" panose="020B0604020202020204" pitchFamily="34" charset="0"/>
              <a:buChar char="•"/>
            </a:pPr>
            <a:r>
              <a:rPr lang="en-ID" sz="1200" dirty="0">
                <a:solidFill>
                  <a:schemeClr val="tx1">
                    <a:lumMod val="50000"/>
                    <a:lumOff val="50000"/>
                  </a:schemeClr>
                </a:solidFill>
                <a:latin typeface="Roboto Light" panose="02000000000000000000" pitchFamily="2" charset="0"/>
                <a:ea typeface="Roboto Light" panose="02000000000000000000" pitchFamily="2" charset="0"/>
              </a:rPr>
              <a:t>Based on the cost, we choose </a:t>
            </a:r>
            <a:r>
              <a:rPr lang="en-ID" sz="1200" b="1" dirty="0">
                <a:solidFill>
                  <a:srgbClr val="4B44C5"/>
                </a:solidFill>
                <a:latin typeface="Roboto Light" panose="02000000000000000000" pitchFamily="2" charset="0"/>
                <a:ea typeface="Roboto Light" panose="02000000000000000000" pitchFamily="2" charset="0"/>
              </a:rPr>
              <a:t>4 cluster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because there is an obvious </a:t>
            </a:r>
            <a:r>
              <a:rPr lang="en-ID" sz="1200" i="1" dirty="0">
                <a:solidFill>
                  <a:schemeClr val="tx1">
                    <a:lumMod val="50000"/>
                    <a:lumOff val="50000"/>
                  </a:schemeClr>
                </a:solidFill>
                <a:latin typeface="Roboto Light" panose="02000000000000000000" pitchFamily="2" charset="0"/>
                <a:ea typeface="Roboto Light" panose="02000000000000000000" pitchFamily="2" charset="0"/>
              </a:rPr>
              <a:t>‘elbow’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in the elbow method.</a:t>
            </a:r>
          </a:p>
          <a:p>
            <a:endParaRPr lang="en-ID" dirty="0"/>
          </a:p>
          <a:p>
            <a:r>
              <a:rPr lang="en-ID" dirty="0"/>
              <a:t>Cancellation on Each Cluster</a:t>
            </a:r>
          </a:p>
          <a:p>
            <a:pPr marL="285750" indent="-285750" algn="just">
              <a:buClr>
                <a:srgbClr val="4B44C5"/>
              </a:buClr>
              <a:buFont typeface="Arial" panose="020B0604020202020204" pitchFamily="34" charset="0"/>
              <a:buChar char="•"/>
            </a:pPr>
            <a:r>
              <a:rPr lang="en-US" sz="1200" b="1" dirty="0">
                <a:solidFill>
                  <a:srgbClr val="4B44C5"/>
                </a:solidFill>
                <a:latin typeface="Roboto Light" panose="02000000000000000000" pitchFamily="2" charset="0"/>
                <a:ea typeface="Roboto Light" panose="02000000000000000000" pitchFamily="2" charset="0"/>
              </a:rPr>
              <a:t>Cluster 0</a:t>
            </a:r>
            <a:r>
              <a:rPr lang="en-US" sz="1200" b="1"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has the </a:t>
            </a:r>
            <a:r>
              <a:rPr lang="en-US" sz="1200" b="1" dirty="0">
                <a:solidFill>
                  <a:srgbClr val="4B44C5"/>
                </a:solidFill>
                <a:latin typeface="Roboto Light" panose="02000000000000000000" pitchFamily="2" charset="0"/>
                <a:ea typeface="Roboto Light" panose="02000000000000000000" pitchFamily="2" charset="0"/>
              </a:rPr>
              <a:t>highest</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b="1" dirty="0">
                <a:solidFill>
                  <a:srgbClr val="4B44C5"/>
                </a:solidFill>
                <a:latin typeface="Roboto Light" panose="02000000000000000000" pitchFamily="2" charset="0"/>
                <a:ea typeface="Roboto Light" panose="02000000000000000000" pitchFamily="2" charset="0"/>
              </a:rPr>
              <a:t>cancellation rate (64,43%)</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hotel management might want to increase priority to decrease their cancellation rate.</a:t>
            </a:r>
          </a:p>
          <a:p>
            <a:pPr marL="285750" indent="-285750" algn="just">
              <a:buClr>
                <a:srgbClr val="4B44C5"/>
              </a:buClr>
              <a:buFont typeface="Arial" panose="020B0604020202020204" pitchFamily="34" charset="0"/>
              <a:buChar char="•"/>
            </a:pPr>
            <a:r>
              <a:rPr lang="en-US" sz="1200" b="1" dirty="0">
                <a:solidFill>
                  <a:srgbClr val="4B44C5"/>
                </a:solidFill>
                <a:latin typeface="Roboto Light" panose="02000000000000000000" pitchFamily="2" charset="0"/>
                <a:ea typeface="Roboto Light" panose="02000000000000000000" pitchFamily="2" charset="0"/>
              </a:rPr>
              <a:t>Cluster 2</a:t>
            </a:r>
            <a:r>
              <a:rPr lang="en-US" sz="1200" b="1"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has the </a:t>
            </a:r>
            <a:r>
              <a:rPr lang="en-US" sz="1200" b="1" dirty="0">
                <a:solidFill>
                  <a:srgbClr val="4B44C5"/>
                </a:solidFill>
                <a:latin typeface="Roboto Light" panose="02000000000000000000" pitchFamily="2" charset="0"/>
                <a:ea typeface="Roboto Light" panose="02000000000000000000" pitchFamily="2" charset="0"/>
              </a:rPr>
              <a:t>lowest</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b="1" dirty="0">
                <a:solidFill>
                  <a:srgbClr val="4B44C5"/>
                </a:solidFill>
                <a:latin typeface="Roboto Light" panose="02000000000000000000" pitchFamily="2" charset="0"/>
                <a:ea typeface="Roboto Light" panose="02000000000000000000" pitchFamily="2" charset="0"/>
              </a:rPr>
              <a:t>cancellation rate (25,11%)</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hotel management might want to find out why they less likely to cancel.</a:t>
            </a:r>
          </a:p>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Overall, all cluster have a respectable amount of cancellation rate.</a:t>
            </a:r>
            <a:endParaRPr lang="en-ID" sz="1200" dirty="0">
              <a:solidFill>
                <a:schemeClr val="tx1">
                  <a:lumMod val="50000"/>
                  <a:lumOff val="50000"/>
                </a:schemeClr>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A8C8A4BA-D145-4F13-B790-D072C306F51F}" type="slidenum">
              <a:rPr lang="en-ID" smtClean="0"/>
              <a:t>31</a:t>
            </a:fld>
            <a:endParaRPr lang="en-ID"/>
          </a:p>
        </p:txBody>
      </p:sp>
    </p:spTree>
    <p:extLst>
      <p:ext uri="{BB962C8B-B14F-4D97-AF65-F5344CB8AC3E}">
        <p14:creationId xmlns:p14="http://schemas.microsoft.com/office/powerpoint/2010/main" val="2976983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Clustering Method</a:t>
            </a:r>
          </a:p>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Drop is cancelled, reservation status to keep the cancellation information (target), since the cluster will be used for our predictive model;</a:t>
            </a:r>
          </a:p>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Drop country because it’s a large categorical data, arrival date also dropped because cluster don’t take datetime variable;</a:t>
            </a:r>
          </a:p>
          <a:p>
            <a:pPr marL="285750" indent="-285750" algn="just">
              <a:buClr>
                <a:srgbClr val="4B44C5"/>
              </a:buClr>
              <a:buFont typeface="Arial" panose="020B0604020202020204" pitchFamily="34" charset="0"/>
              <a:buChar char="•"/>
            </a:pPr>
            <a:r>
              <a:rPr lang="en-ID" sz="1200" dirty="0">
                <a:solidFill>
                  <a:schemeClr val="tx1">
                    <a:lumMod val="50000"/>
                    <a:lumOff val="50000"/>
                  </a:schemeClr>
                </a:solidFill>
                <a:latin typeface="Roboto Light" panose="02000000000000000000" pitchFamily="2" charset="0"/>
                <a:ea typeface="Roboto Light" panose="02000000000000000000" pitchFamily="2" charset="0"/>
              </a:rPr>
              <a:t>We use </a:t>
            </a:r>
            <a:r>
              <a:rPr lang="en-ID" sz="1200" b="1" dirty="0">
                <a:solidFill>
                  <a:srgbClr val="4B44C5"/>
                </a:solidFill>
                <a:latin typeface="Roboto Light" panose="02000000000000000000" pitchFamily="2" charset="0"/>
                <a:ea typeface="Roboto Light" panose="02000000000000000000" pitchFamily="2" charset="0"/>
              </a:rPr>
              <a:t>K-Prototypes</a:t>
            </a:r>
            <a:r>
              <a:rPr lang="en-ID" sz="1200" dirty="0">
                <a:latin typeface="Roboto Light" panose="02000000000000000000" pitchFamily="2" charset="0"/>
                <a:ea typeface="Roboto Light" panose="02000000000000000000" pitchFamily="2" charset="0"/>
              </a:rPr>
              <a:t>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since our data is mix between </a:t>
            </a:r>
            <a:r>
              <a:rPr lang="en-ID" sz="1200" b="1" dirty="0">
                <a:latin typeface="Roboto Light" panose="02000000000000000000" pitchFamily="2" charset="0"/>
                <a:ea typeface="Roboto Light" panose="02000000000000000000" pitchFamily="2" charset="0"/>
              </a:rPr>
              <a:t>categorical</a:t>
            </a:r>
            <a:r>
              <a:rPr lang="en-ID" sz="1200" dirty="0">
                <a:latin typeface="Roboto Light" panose="02000000000000000000" pitchFamily="2" charset="0"/>
                <a:ea typeface="Roboto Light" panose="02000000000000000000" pitchFamily="2" charset="0"/>
              </a:rPr>
              <a:t>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and</a:t>
            </a:r>
            <a:r>
              <a:rPr lang="en-ID" sz="1200" dirty="0">
                <a:latin typeface="Roboto Light" panose="02000000000000000000" pitchFamily="2" charset="0"/>
                <a:ea typeface="Roboto Light" panose="02000000000000000000" pitchFamily="2" charset="0"/>
              </a:rPr>
              <a:t> </a:t>
            </a:r>
            <a:r>
              <a:rPr lang="en-ID" sz="1200" b="1" dirty="0">
                <a:latin typeface="Roboto Light" panose="02000000000000000000" pitchFamily="2" charset="0"/>
                <a:ea typeface="Roboto Light" panose="02000000000000000000" pitchFamily="2" charset="0"/>
              </a:rPr>
              <a:t>numerical</a:t>
            </a:r>
            <a:r>
              <a:rPr lang="en-ID" sz="1200" dirty="0">
                <a:latin typeface="Roboto Light" panose="02000000000000000000" pitchFamily="2" charset="0"/>
                <a:ea typeface="Roboto Light" panose="02000000000000000000" pitchFamily="2" charset="0"/>
              </a:rPr>
              <a:t>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variable;</a:t>
            </a:r>
          </a:p>
          <a:p>
            <a:pPr marL="285750" indent="-285750" algn="just">
              <a:buClr>
                <a:srgbClr val="4B44C5"/>
              </a:buClr>
              <a:buFont typeface="Arial" panose="020B0604020202020204" pitchFamily="34" charset="0"/>
              <a:buChar char="•"/>
            </a:pPr>
            <a:r>
              <a:rPr lang="en-ID" sz="1200" dirty="0">
                <a:solidFill>
                  <a:schemeClr val="tx1">
                    <a:lumMod val="50000"/>
                    <a:lumOff val="50000"/>
                  </a:schemeClr>
                </a:solidFill>
                <a:latin typeface="Roboto Light" panose="02000000000000000000" pitchFamily="2" charset="0"/>
                <a:ea typeface="Roboto Light" panose="02000000000000000000" pitchFamily="2" charset="0"/>
              </a:rPr>
              <a:t>Based on the cost, we choose </a:t>
            </a:r>
            <a:r>
              <a:rPr lang="en-ID" sz="1200" b="1" dirty="0">
                <a:solidFill>
                  <a:srgbClr val="4B44C5"/>
                </a:solidFill>
                <a:latin typeface="Roboto Light" panose="02000000000000000000" pitchFamily="2" charset="0"/>
                <a:ea typeface="Roboto Light" panose="02000000000000000000" pitchFamily="2" charset="0"/>
              </a:rPr>
              <a:t>4 cluster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because there is an obvious </a:t>
            </a:r>
            <a:r>
              <a:rPr lang="en-ID" sz="1200" i="1" dirty="0">
                <a:solidFill>
                  <a:schemeClr val="tx1">
                    <a:lumMod val="50000"/>
                    <a:lumOff val="50000"/>
                  </a:schemeClr>
                </a:solidFill>
                <a:latin typeface="Roboto Light" panose="02000000000000000000" pitchFamily="2" charset="0"/>
                <a:ea typeface="Roboto Light" panose="02000000000000000000" pitchFamily="2" charset="0"/>
              </a:rPr>
              <a:t>‘elbow’ </a:t>
            </a:r>
            <a:r>
              <a:rPr lang="en-ID" sz="1200" dirty="0">
                <a:solidFill>
                  <a:schemeClr val="tx1">
                    <a:lumMod val="50000"/>
                    <a:lumOff val="50000"/>
                  </a:schemeClr>
                </a:solidFill>
                <a:latin typeface="Roboto Light" panose="02000000000000000000" pitchFamily="2" charset="0"/>
                <a:ea typeface="Roboto Light" panose="02000000000000000000" pitchFamily="2" charset="0"/>
              </a:rPr>
              <a:t>in the elbow method.</a:t>
            </a:r>
          </a:p>
          <a:p>
            <a:endParaRPr lang="en-ID" dirty="0"/>
          </a:p>
          <a:p>
            <a:r>
              <a:rPr lang="en-ID" dirty="0"/>
              <a:t>Cancellation on Each Cluster</a:t>
            </a:r>
          </a:p>
          <a:p>
            <a:pPr marL="285750" indent="-285750" algn="just">
              <a:buClr>
                <a:srgbClr val="4B44C5"/>
              </a:buClr>
              <a:buFont typeface="Arial" panose="020B0604020202020204" pitchFamily="34" charset="0"/>
              <a:buChar char="•"/>
            </a:pPr>
            <a:r>
              <a:rPr lang="en-US" sz="1200" b="1" dirty="0">
                <a:solidFill>
                  <a:srgbClr val="4B44C5"/>
                </a:solidFill>
                <a:latin typeface="Roboto Light" panose="02000000000000000000" pitchFamily="2" charset="0"/>
                <a:ea typeface="Roboto Light" panose="02000000000000000000" pitchFamily="2" charset="0"/>
              </a:rPr>
              <a:t>Cluster 0</a:t>
            </a:r>
            <a:r>
              <a:rPr lang="en-US" sz="1200" b="1"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has the </a:t>
            </a:r>
            <a:r>
              <a:rPr lang="en-US" sz="1200" b="1" dirty="0">
                <a:solidFill>
                  <a:srgbClr val="4B44C5"/>
                </a:solidFill>
                <a:latin typeface="Roboto Light" panose="02000000000000000000" pitchFamily="2" charset="0"/>
                <a:ea typeface="Roboto Light" panose="02000000000000000000" pitchFamily="2" charset="0"/>
              </a:rPr>
              <a:t>highest</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b="1" dirty="0">
                <a:solidFill>
                  <a:srgbClr val="4B44C5"/>
                </a:solidFill>
                <a:latin typeface="Roboto Light" panose="02000000000000000000" pitchFamily="2" charset="0"/>
                <a:ea typeface="Roboto Light" panose="02000000000000000000" pitchFamily="2" charset="0"/>
              </a:rPr>
              <a:t>cancellation rate (64,43%)</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hotel management might want to increase priority to decrease their cancellation rate.</a:t>
            </a:r>
          </a:p>
          <a:p>
            <a:pPr marL="285750" indent="-285750" algn="just">
              <a:buClr>
                <a:srgbClr val="4B44C5"/>
              </a:buClr>
              <a:buFont typeface="Arial" panose="020B0604020202020204" pitchFamily="34" charset="0"/>
              <a:buChar char="•"/>
            </a:pPr>
            <a:r>
              <a:rPr lang="en-US" sz="1200" b="1" dirty="0">
                <a:solidFill>
                  <a:srgbClr val="4B44C5"/>
                </a:solidFill>
                <a:latin typeface="Roboto Light" panose="02000000000000000000" pitchFamily="2" charset="0"/>
                <a:ea typeface="Roboto Light" panose="02000000000000000000" pitchFamily="2" charset="0"/>
              </a:rPr>
              <a:t>Cluster 2</a:t>
            </a:r>
            <a:r>
              <a:rPr lang="en-US" sz="1200" b="1"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has the </a:t>
            </a:r>
            <a:r>
              <a:rPr lang="en-US" sz="1200" b="1" dirty="0">
                <a:solidFill>
                  <a:srgbClr val="4B44C5"/>
                </a:solidFill>
                <a:latin typeface="Roboto Light" panose="02000000000000000000" pitchFamily="2" charset="0"/>
                <a:ea typeface="Roboto Light" panose="02000000000000000000" pitchFamily="2" charset="0"/>
              </a:rPr>
              <a:t>lowest</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a:t>
            </a:r>
            <a:r>
              <a:rPr lang="en-US" sz="1200" b="1" dirty="0">
                <a:solidFill>
                  <a:srgbClr val="4B44C5"/>
                </a:solidFill>
                <a:latin typeface="Roboto Light" panose="02000000000000000000" pitchFamily="2" charset="0"/>
                <a:ea typeface="Roboto Light" panose="02000000000000000000" pitchFamily="2" charset="0"/>
              </a:rPr>
              <a:t>cancellation rate (25,11%)</a:t>
            </a:r>
            <a:r>
              <a:rPr lang="en-US" sz="1200" dirty="0">
                <a:solidFill>
                  <a:schemeClr val="tx1">
                    <a:lumMod val="50000"/>
                    <a:lumOff val="50000"/>
                  </a:schemeClr>
                </a:solidFill>
                <a:latin typeface="Roboto Light" panose="02000000000000000000" pitchFamily="2" charset="0"/>
                <a:ea typeface="Roboto Light" panose="02000000000000000000" pitchFamily="2" charset="0"/>
              </a:rPr>
              <a:t>, hotel management might want to find out why they less likely to cancel.</a:t>
            </a:r>
          </a:p>
          <a:p>
            <a:pPr marL="285750" indent="-285750" algn="just">
              <a:buClr>
                <a:srgbClr val="4B44C5"/>
              </a:buClr>
              <a:buFont typeface="Arial" panose="020B0604020202020204" pitchFamily="34" charset="0"/>
              <a:buChar char="•"/>
            </a:pPr>
            <a:r>
              <a:rPr lang="en-US" sz="1200" dirty="0">
                <a:solidFill>
                  <a:schemeClr val="tx1">
                    <a:lumMod val="50000"/>
                    <a:lumOff val="50000"/>
                  </a:schemeClr>
                </a:solidFill>
                <a:latin typeface="Roboto Light" panose="02000000000000000000" pitchFamily="2" charset="0"/>
                <a:ea typeface="Roboto Light" panose="02000000000000000000" pitchFamily="2" charset="0"/>
              </a:rPr>
              <a:t>Overall, all cluster have a respectable amount of cancellation rate.</a:t>
            </a:r>
            <a:endParaRPr lang="en-ID" sz="1200" dirty="0">
              <a:solidFill>
                <a:schemeClr val="tx1">
                  <a:lumMod val="50000"/>
                  <a:lumOff val="50000"/>
                </a:schemeClr>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A8C8A4BA-D145-4F13-B790-D072C306F51F}" type="slidenum">
              <a:rPr lang="en-ID" smtClean="0"/>
              <a:t>32</a:t>
            </a:fld>
            <a:endParaRPr lang="en-ID"/>
          </a:p>
        </p:txBody>
      </p:sp>
    </p:spTree>
    <p:extLst>
      <p:ext uri="{BB962C8B-B14F-4D97-AF65-F5344CB8AC3E}">
        <p14:creationId xmlns:p14="http://schemas.microsoft.com/office/powerpoint/2010/main" val="206057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183F-7268-4FC0-8EAF-ED49744267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6D39F991-4936-4F29-95DC-C115D99A6A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3227C859-DB32-4738-BBE2-101B0727270C}"/>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5" name="Footer Placeholder 4">
            <a:extLst>
              <a:ext uri="{FF2B5EF4-FFF2-40B4-BE49-F238E27FC236}">
                <a16:creationId xmlns:a16="http://schemas.microsoft.com/office/drawing/2014/main" id="{8696855A-46AA-4FD6-9C8C-E391C796E6BE}"/>
              </a:ext>
            </a:extLst>
          </p:cNvPr>
          <p:cNvSpPr>
            <a:spLocks noGrp="1"/>
          </p:cNvSpPr>
          <p:nvPr>
            <p:ph type="ftr" sz="quarter" idx="11"/>
          </p:nvPr>
        </p:nvSpPr>
        <p:spPr/>
        <p:txBody>
          <a:bodyPr/>
          <a:lstStyle/>
          <a:p>
            <a:endParaRPr lang="en-ID" dirty="0"/>
          </a:p>
        </p:txBody>
      </p:sp>
      <p:sp>
        <p:nvSpPr>
          <p:cNvPr id="6" name="Slide Number Placeholder 5">
            <a:extLst>
              <a:ext uri="{FF2B5EF4-FFF2-40B4-BE49-F238E27FC236}">
                <a16:creationId xmlns:a16="http://schemas.microsoft.com/office/drawing/2014/main" id="{CC2F4725-AB3F-4775-BB92-D255231EC241}"/>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301828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FF322-503F-4E68-A3BA-E753C50E8608}"/>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8C7E7FB6-4EE2-47CE-9F65-35E35758E7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1D393DD0-47D6-4826-B8E4-2E9FCD3CAD1B}"/>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5" name="Footer Placeholder 4">
            <a:extLst>
              <a:ext uri="{FF2B5EF4-FFF2-40B4-BE49-F238E27FC236}">
                <a16:creationId xmlns:a16="http://schemas.microsoft.com/office/drawing/2014/main" id="{7100B8FB-76B8-470B-9E05-99C5E0AE793B}"/>
              </a:ext>
            </a:extLst>
          </p:cNvPr>
          <p:cNvSpPr>
            <a:spLocks noGrp="1"/>
          </p:cNvSpPr>
          <p:nvPr>
            <p:ph type="ftr" sz="quarter" idx="11"/>
          </p:nvPr>
        </p:nvSpPr>
        <p:spPr/>
        <p:txBody>
          <a:bodyPr/>
          <a:lstStyle/>
          <a:p>
            <a:endParaRPr lang="en-ID" dirty="0"/>
          </a:p>
        </p:txBody>
      </p:sp>
      <p:sp>
        <p:nvSpPr>
          <p:cNvPr id="6" name="Slide Number Placeholder 5">
            <a:extLst>
              <a:ext uri="{FF2B5EF4-FFF2-40B4-BE49-F238E27FC236}">
                <a16:creationId xmlns:a16="http://schemas.microsoft.com/office/drawing/2014/main" id="{8025D5AF-5248-44FD-BB81-B7A6FF7051E6}"/>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258766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61845E-131F-4EEB-8704-2488DB078F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8E920C6B-896D-41D2-8E00-ED6E9C55EA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BFE6B23-2203-45A4-8DFF-98FB3CAB5E51}"/>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5" name="Footer Placeholder 4">
            <a:extLst>
              <a:ext uri="{FF2B5EF4-FFF2-40B4-BE49-F238E27FC236}">
                <a16:creationId xmlns:a16="http://schemas.microsoft.com/office/drawing/2014/main" id="{996DFAC5-FA61-4AF0-834B-5D3A21A796F7}"/>
              </a:ext>
            </a:extLst>
          </p:cNvPr>
          <p:cNvSpPr>
            <a:spLocks noGrp="1"/>
          </p:cNvSpPr>
          <p:nvPr>
            <p:ph type="ftr" sz="quarter" idx="11"/>
          </p:nvPr>
        </p:nvSpPr>
        <p:spPr/>
        <p:txBody>
          <a:bodyPr/>
          <a:lstStyle/>
          <a:p>
            <a:endParaRPr lang="en-ID" dirty="0"/>
          </a:p>
        </p:txBody>
      </p:sp>
      <p:sp>
        <p:nvSpPr>
          <p:cNvPr id="6" name="Slide Number Placeholder 5">
            <a:extLst>
              <a:ext uri="{FF2B5EF4-FFF2-40B4-BE49-F238E27FC236}">
                <a16:creationId xmlns:a16="http://schemas.microsoft.com/office/drawing/2014/main" id="{F6682A91-1035-477D-AFDB-0AC52DCE3015}"/>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27108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lvl1pPr algn="l">
              <a:defRPr>
                <a:gradFill flip="none" rotWithShape="1">
                  <a:gsLst>
                    <a:gs pos="0">
                      <a:schemeClr val="accent1"/>
                    </a:gs>
                    <a:gs pos="100000">
                      <a:schemeClr val="accent4"/>
                    </a:gs>
                    <a:gs pos="50000">
                      <a:schemeClr val="accent2"/>
                    </a:gs>
                    <a:gs pos="75000">
                      <a:schemeClr val="accent3"/>
                    </a:gs>
                  </a:gsLst>
                  <a:lin ang="0" scaled="1"/>
                  <a:tileRect/>
                </a:gradFill>
              </a:defRPr>
            </a:lvl1pPr>
          </a:lstStyle>
          <a:p>
            <a:endParaRPr lang="en-JM" dirty="0"/>
          </a:p>
        </p:txBody>
      </p:sp>
      <p:sp>
        <p:nvSpPr>
          <p:cNvPr id="22" name="Picture Placeholder 21"/>
          <p:cNvSpPr>
            <a:spLocks noGrp="1"/>
          </p:cNvSpPr>
          <p:nvPr>
            <p:ph type="pic" sz="quarter" idx="25"/>
          </p:nvPr>
        </p:nvSpPr>
        <p:spPr>
          <a:xfrm>
            <a:off x="0" y="3621000"/>
            <a:ext cx="1727200" cy="1631200"/>
          </a:xfrm>
        </p:spPr>
        <p:txBody>
          <a:bodyPr>
            <a:normAutofit/>
          </a:bodyPr>
          <a:lstStyle>
            <a:lvl1pPr marL="0" indent="0">
              <a:buNone/>
              <a:defRPr sz="1400"/>
            </a:lvl1pPr>
          </a:lstStyle>
          <a:p>
            <a:endParaRPr lang="en-US"/>
          </a:p>
        </p:txBody>
      </p:sp>
      <p:sp>
        <p:nvSpPr>
          <p:cNvPr id="23" name="Picture Placeholder 21"/>
          <p:cNvSpPr>
            <a:spLocks noGrp="1"/>
          </p:cNvSpPr>
          <p:nvPr>
            <p:ph type="pic" sz="quarter" idx="26"/>
          </p:nvPr>
        </p:nvSpPr>
        <p:spPr>
          <a:xfrm>
            <a:off x="1744133" y="3621000"/>
            <a:ext cx="1727200" cy="1631200"/>
          </a:xfrm>
        </p:spPr>
        <p:txBody>
          <a:bodyPr>
            <a:normAutofit/>
          </a:bodyPr>
          <a:lstStyle>
            <a:lvl1pPr marL="0" indent="0">
              <a:buNone/>
              <a:defRPr sz="1400"/>
            </a:lvl1pPr>
          </a:lstStyle>
          <a:p>
            <a:endParaRPr lang="en-US"/>
          </a:p>
        </p:txBody>
      </p:sp>
      <p:sp>
        <p:nvSpPr>
          <p:cNvPr id="24" name="Picture Placeholder 21"/>
          <p:cNvSpPr>
            <a:spLocks noGrp="1"/>
          </p:cNvSpPr>
          <p:nvPr>
            <p:ph type="pic" sz="quarter" idx="27"/>
          </p:nvPr>
        </p:nvSpPr>
        <p:spPr>
          <a:xfrm>
            <a:off x="3488267" y="3621000"/>
            <a:ext cx="1727200" cy="1631200"/>
          </a:xfrm>
        </p:spPr>
        <p:txBody>
          <a:bodyPr>
            <a:normAutofit/>
          </a:bodyPr>
          <a:lstStyle>
            <a:lvl1pPr marL="0" indent="0">
              <a:buNone/>
              <a:defRPr sz="1400"/>
            </a:lvl1pPr>
          </a:lstStyle>
          <a:p>
            <a:endParaRPr lang="en-US"/>
          </a:p>
        </p:txBody>
      </p:sp>
      <p:sp>
        <p:nvSpPr>
          <p:cNvPr id="25" name="Picture Placeholder 21"/>
          <p:cNvSpPr>
            <a:spLocks noGrp="1"/>
          </p:cNvSpPr>
          <p:nvPr>
            <p:ph type="pic" sz="quarter" idx="28"/>
          </p:nvPr>
        </p:nvSpPr>
        <p:spPr>
          <a:xfrm>
            <a:off x="5232400" y="3621000"/>
            <a:ext cx="1727200" cy="1631200"/>
          </a:xfrm>
        </p:spPr>
        <p:txBody>
          <a:bodyPr>
            <a:normAutofit/>
          </a:bodyPr>
          <a:lstStyle>
            <a:lvl1pPr marL="0" indent="0">
              <a:buNone/>
              <a:defRPr sz="1400"/>
            </a:lvl1pPr>
          </a:lstStyle>
          <a:p>
            <a:endParaRPr lang="en-US"/>
          </a:p>
        </p:txBody>
      </p:sp>
      <p:sp>
        <p:nvSpPr>
          <p:cNvPr id="26" name="Picture Placeholder 21"/>
          <p:cNvSpPr>
            <a:spLocks noGrp="1"/>
          </p:cNvSpPr>
          <p:nvPr>
            <p:ph type="pic" sz="quarter" idx="29"/>
          </p:nvPr>
        </p:nvSpPr>
        <p:spPr>
          <a:xfrm>
            <a:off x="6976533" y="3621000"/>
            <a:ext cx="1727200" cy="1631200"/>
          </a:xfrm>
        </p:spPr>
        <p:txBody>
          <a:bodyPr>
            <a:normAutofit/>
          </a:bodyPr>
          <a:lstStyle>
            <a:lvl1pPr marL="0" indent="0">
              <a:buNone/>
              <a:defRPr sz="1400"/>
            </a:lvl1pPr>
          </a:lstStyle>
          <a:p>
            <a:endParaRPr lang="en-US" dirty="0"/>
          </a:p>
        </p:txBody>
      </p:sp>
      <p:sp>
        <p:nvSpPr>
          <p:cNvPr id="27" name="Picture Placeholder 21"/>
          <p:cNvSpPr>
            <a:spLocks noGrp="1"/>
          </p:cNvSpPr>
          <p:nvPr>
            <p:ph type="pic" sz="quarter" idx="30"/>
          </p:nvPr>
        </p:nvSpPr>
        <p:spPr>
          <a:xfrm>
            <a:off x="8720667" y="3621000"/>
            <a:ext cx="1727200" cy="1631200"/>
          </a:xfrm>
        </p:spPr>
        <p:txBody>
          <a:bodyPr>
            <a:normAutofit/>
          </a:bodyPr>
          <a:lstStyle>
            <a:lvl1pPr marL="0" indent="0">
              <a:buNone/>
              <a:defRPr sz="1400"/>
            </a:lvl1pPr>
          </a:lstStyle>
          <a:p>
            <a:endParaRPr lang="en-US"/>
          </a:p>
        </p:txBody>
      </p:sp>
      <p:sp>
        <p:nvSpPr>
          <p:cNvPr id="28" name="Picture Placeholder 21"/>
          <p:cNvSpPr>
            <a:spLocks noGrp="1"/>
          </p:cNvSpPr>
          <p:nvPr>
            <p:ph type="pic" sz="quarter" idx="31"/>
          </p:nvPr>
        </p:nvSpPr>
        <p:spPr>
          <a:xfrm>
            <a:off x="10464800" y="3621000"/>
            <a:ext cx="1727200" cy="1631200"/>
          </a:xfrm>
        </p:spPr>
        <p:txBody>
          <a:bodyPr>
            <a:normAutofit/>
          </a:bodyPr>
          <a:lstStyle>
            <a:lvl1pPr marL="0" indent="0">
              <a:buNone/>
              <a:defRPr sz="1400"/>
            </a:lvl1pPr>
          </a:lstStyle>
          <a:p>
            <a:endParaRPr lang="en-US"/>
          </a:p>
        </p:txBody>
      </p:sp>
      <p:sp>
        <p:nvSpPr>
          <p:cNvPr id="29" name="Picture Placeholder 21"/>
          <p:cNvSpPr>
            <a:spLocks noGrp="1"/>
          </p:cNvSpPr>
          <p:nvPr>
            <p:ph type="pic" sz="quarter" idx="32"/>
          </p:nvPr>
        </p:nvSpPr>
        <p:spPr>
          <a:xfrm>
            <a:off x="0" y="5252200"/>
            <a:ext cx="1727200" cy="1631200"/>
          </a:xfrm>
        </p:spPr>
        <p:txBody>
          <a:bodyPr>
            <a:normAutofit/>
          </a:bodyPr>
          <a:lstStyle>
            <a:lvl1pPr marL="0" indent="0">
              <a:buNone/>
              <a:defRPr sz="1400"/>
            </a:lvl1pPr>
          </a:lstStyle>
          <a:p>
            <a:endParaRPr lang="en-US"/>
          </a:p>
        </p:txBody>
      </p:sp>
      <p:sp>
        <p:nvSpPr>
          <p:cNvPr id="30" name="Picture Placeholder 21"/>
          <p:cNvSpPr>
            <a:spLocks noGrp="1"/>
          </p:cNvSpPr>
          <p:nvPr>
            <p:ph type="pic" sz="quarter" idx="33"/>
          </p:nvPr>
        </p:nvSpPr>
        <p:spPr>
          <a:xfrm>
            <a:off x="1744133" y="5252200"/>
            <a:ext cx="1727200" cy="1631200"/>
          </a:xfrm>
        </p:spPr>
        <p:txBody>
          <a:bodyPr>
            <a:normAutofit/>
          </a:bodyPr>
          <a:lstStyle>
            <a:lvl1pPr marL="0" indent="0">
              <a:buNone/>
              <a:defRPr sz="1400"/>
            </a:lvl1pPr>
          </a:lstStyle>
          <a:p>
            <a:endParaRPr lang="en-US"/>
          </a:p>
        </p:txBody>
      </p:sp>
      <p:sp>
        <p:nvSpPr>
          <p:cNvPr id="31" name="Picture Placeholder 21"/>
          <p:cNvSpPr>
            <a:spLocks noGrp="1"/>
          </p:cNvSpPr>
          <p:nvPr>
            <p:ph type="pic" sz="quarter" idx="34"/>
          </p:nvPr>
        </p:nvSpPr>
        <p:spPr>
          <a:xfrm>
            <a:off x="3488267" y="5252200"/>
            <a:ext cx="1727200" cy="1631200"/>
          </a:xfrm>
        </p:spPr>
        <p:txBody>
          <a:bodyPr>
            <a:normAutofit/>
          </a:bodyPr>
          <a:lstStyle>
            <a:lvl1pPr marL="0" indent="0">
              <a:buNone/>
              <a:defRPr sz="1400"/>
            </a:lvl1pPr>
          </a:lstStyle>
          <a:p>
            <a:endParaRPr lang="en-US"/>
          </a:p>
        </p:txBody>
      </p:sp>
      <p:sp>
        <p:nvSpPr>
          <p:cNvPr id="32" name="Picture Placeholder 21"/>
          <p:cNvSpPr>
            <a:spLocks noGrp="1"/>
          </p:cNvSpPr>
          <p:nvPr>
            <p:ph type="pic" sz="quarter" idx="35"/>
          </p:nvPr>
        </p:nvSpPr>
        <p:spPr>
          <a:xfrm>
            <a:off x="5232400" y="5252200"/>
            <a:ext cx="1727200" cy="1631200"/>
          </a:xfrm>
        </p:spPr>
        <p:txBody>
          <a:bodyPr>
            <a:normAutofit/>
          </a:bodyPr>
          <a:lstStyle>
            <a:lvl1pPr marL="0" indent="0">
              <a:buNone/>
              <a:defRPr sz="1400"/>
            </a:lvl1pPr>
          </a:lstStyle>
          <a:p>
            <a:endParaRPr lang="en-US"/>
          </a:p>
        </p:txBody>
      </p:sp>
      <p:sp>
        <p:nvSpPr>
          <p:cNvPr id="33" name="Picture Placeholder 21"/>
          <p:cNvSpPr>
            <a:spLocks noGrp="1"/>
          </p:cNvSpPr>
          <p:nvPr>
            <p:ph type="pic" sz="quarter" idx="36"/>
          </p:nvPr>
        </p:nvSpPr>
        <p:spPr>
          <a:xfrm>
            <a:off x="6976533" y="5252200"/>
            <a:ext cx="1727200" cy="1631200"/>
          </a:xfrm>
        </p:spPr>
        <p:txBody>
          <a:bodyPr>
            <a:normAutofit/>
          </a:bodyPr>
          <a:lstStyle>
            <a:lvl1pPr marL="0" indent="0">
              <a:buNone/>
              <a:defRPr sz="1400"/>
            </a:lvl1pPr>
          </a:lstStyle>
          <a:p>
            <a:endParaRPr lang="en-US" dirty="0"/>
          </a:p>
        </p:txBody>
      </p:sp>
      <p:sp>
        <p:nvSpPr>
          <p:cNvPr id="34" name="Picture Placeholder 21"/>
          <p:cNvSpPr>
            <a:spLocks noGrp="1"/>
          </p:cNvSpPr>
          <p:nvPr>
            <p:ph type="pic" sz="quarter" idx="37"/>
          </p:nvPr>
        </p:nvSpPr>
        <p:spPr>
          <a:xfrm>
            <a:off x="8720667" y="5252200"/>
            <a:ext cx="1727200" cy="1631200"/>
          </a:xfrm>
        </p:spPr>
        <p:txBody>
          <a:bodyPr>
            <a:normAutofit/>
          </a:bodyPr>
          <a:lstStyle>
            <a:lvl1pPr marL="0" indent="0">
              <a:buNone/>
              <a:defRPr sz="1400"/>
            </a:lvl1pPr>
          </a:lstStyle>
          <a:p>
            <a:endParaRPr lang="en-US"/>
          </a:p>
        </p:txBody>
      </p:sp>
      <p:sp>
        <p:nvSpPr>
          <p:cNvPr id="35" name="Picture Placeholder 21"/>
          <p:cNvSpPr>
            <a:spLocks noGrp="1"/>
          </p:cNvSpPr>
          <p:nvPr>
            <p:ph type="pic" sz="quarter" idx="38"/>
          </p:nvPr>
        </p:nvSpPr>
        <p:spPr>
          <a:xfrm>
            <a:off x="10464800" y="5252200"/>
            <a:ext cx="1727200" cy="1631200"/>
          </a:xfrm>
        </p:spPr>
        <p:txBody>
          <a:bodyPr>
            <a:normAutofit/>
          </a:bodyPr>
          <a:lstStyle>
            <a:lvl1pPr marL="0" indent="0">
              <a:buNone/>
              <a:defRPr sz="1400"/>
            </a:lvl1pPr>
          </a:lstStyle>
          <a:p>
            <a:endParaRPr lang="en-US"/>
          </a:p>
        </p:txBody>
      </p:sp>
      <p:sp>
        <p:nvSpPr>
          <p:cNvPr id="18"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4633872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0" name="Picture Placeholder 38"/>
          <p:cNvSpPr>
            <a:spLocks noGrp="1"/>
          </p:cNvSpPr>
          <p:nvPr>
            <p:ph type="pic" sz="quarter" idx="11"/>
          </p:nvPr>
        </p:nvSpPr>
        <p:spPr>
          <a:xfrm>
            <a:off x="7924800" y="4343400"/>
            <a:ext cx="4267200" cy="2514600"/>
          </a:xfrm>
        </p:spPr>
        <p:txBody>
          <a:bodyPr/>
          <a:lstStyle/>
          <a:p>
            <a:endParaRPr lang="en-US"/>
          </a:p>
        </p:txBody>
      </p:sp>
      <p:sp>
        <p:nvSpPr>
          <p:cNvPr id="39" name="Picture Placeholder 38"/>
          <p:cNvSpPr>
            <a:spLocks noGrp="1"/>
          </p:cNvSpPr>
          <p:nvPr>
            <p:ph type="pic" sz="quarter" idx="10"/>
          </p:nvPr>
        </p:nvSpPr>
        <p:spPr>
          <a:xfrm>
            <a:off x="6555" y="0"/>
            <a:ext cx="3962400" cy="3429000"/>
          </a:xfrm>
        </p:spPr>
        <p:txBody>
          <a:bodyPr/>
          <a:lstStyle/>
          <a:p>
            <a:endParaRPr lang="en-US"/>
          </a:p>
        </p:txBody>
      </p:sp>
    </p:spTree>
    <p:extLst>
      <p:ext uri="{BB962C8B-B14F-4D97-AF65-F5344CB8AC3E}">
        <p14:creationId xmlns:p14="http://schemas.microsoft.com/office/powerpoint/2010/main" val="234379162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994400" y="584200"/>
            <a:ext cx="5486400" cy="1143000"/>
          </a:xfrm>
          <a:prstGeom prst="rect">
            <a:avLst/>
          </a:prstGeom>
        </p:spPr>
        <p:txBody>
          <a:bodyPr vert="horz" lIns="91440" tIns="45720" rIns="91440" bIns="45720" rtlCol="0" anchor="ctr">
            <a:noAutofit/>
          </a:bodyPr>
          <a:lstStyle>
            <a:lvl1pPr algn="l">
              <a:defRPr sz="3467">
                <a:gradFill flip="none" rotWithShape="1">
                  <a:gsLst>
                    <a:gs pos="0">
                      <a:schemeClr val="accent1"/>
                    </a:gs>
                    <a:gs pos="100000">
                      <a:schemeClr val="accent4"/>
                    </a:gs>
                    <a:gs pos="50000">
                      <a:schemeClr val="accent2"/>
                    </a:gs>
                    <a:gs pos="75000">
                      <a:schemeClr val="accent3"/>
                    </a:gs>
                  </a:gsLst>
                  <a:lin ang="0" scaled="1"/>
                  <a:tileRect/>
                </a:gradFill>
                <a:latin typeface="Roboto Slab Regular"/>
                <a:cs typeface="Roboto Slab Regular"/>
              </a:defRPr>
            </a:lvl1pPr>
          </a:lstStyle>
          <a:p>
            <a:r>
              <a:rPr lang="en-US" dirty="0"/>
              <a:t>Click to edit Master title style</a:t>
            </a:r>
            <a:endParaRPr lang="en-JM" dirty="0"/>
          </a:p>
        </p:txBody>
      </p:sp>
      <p:sp>
        <p:nvSpPr>
          <p:cNvPr id="5" name="Text Placeholder 17"/>
          <p:cNvSpPr>
            <a:spLocks noGrp="1"/>
          </p:cNvSpPr>
          <p:nvPr>
            <p:ph type="body" sz="quarter" idx="24"/>
          </p:nvPr>
        </p:nvSpPr>
        <p:spPr>
          <a:xfrm>
            <a:off x="5994400" y="609600"/>
            <a:ext cx="54864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5"/>
          </p:nvPr>
        </p:nvSpPr>
        <p:spPr>
          <a:xfrm>
            <a:off x="5179" y="3429002"/>
            <a:ext cx="1727200" cy="1727199"/>
          </a:xfrm>
        </p:spPr>
        <p:txBody>
          <a:bodyPr>
            <a:normAutofit/>
          </a:bodyPr>
          <a:lstStyle>
            <a:lvl1pPr marL="0" indent="0">
              <a:buNone/>
              <a:defRPr sz="1400"/>
            </a:lvl1pPr>
          </a:lstStyle>
          <a:p>
            <a:endParaRPr lang="en-US"/>
          </a:p>
        </p:txBody>
      </p:sp>
      <p:sp>
        <p:nvSpPr>
          <p:cNvPr id="23" name="Picture Placeholder 21"/>
          <p:cNvSpPr>
            <a:spLocks noGrp="1"/>
          </p:cNvSpPr>
          <p:nvPr>
            <p:ph type="pic" sz="quarter" idx="26"/>
          </p:nvPr>
        </p:nvSpPr>
        <p:spPr>
          <a:xfrm>
            <a:off x="1749312" y="3429002"/>
            <a:ext cx="1727200" cy="1727199"/>
          </a:xfrm>
        </p:spPr>
        <p:txBody>
          <a:bodyPr>
            <a:normAutofit/>
          </a:bodyPr>
          <a:lstStyle>
            <a:lvl1pPr marL="0" indent="0">
              <a:buNone/>
              <a:defRPr sz="1400"/>
            </a:lvl1pPr>
          </a:lstStyle>
          <a:p>
            <a:endParaRPr lang="en-US"/>
          </a:p>
        </p:txBody>
      </p:sp>
      <p:sp>
        <p:nvSpPr>
          <p:cNvPr id="24" name="Picture Placeholder 21"/>
          <p:cNvSpPr>
            <a:spLocks noGrp="1"/>
          </p:cNvSpPr>
          <p:nvPr>
            <p:ph type="pic" sz="quarter" idx="27"/>
          </p:nvPr>
        </p:nvSpPr>
        <p:spPr>
          <a:xfrm>
            <a:off x="3493445" y="3429002"/>
            <a:ext cx="1727200" cy="1727199"/>
          </a:xfrm>
        </p:spPr>
        <p:txBody>
          <a:bodyPr>
            <a:normAutofit/>
          </a:bodyPr>
          <a:lstStyle>
            <a:lvl1pPr marL="0" indent="0">
              <a:buNone/>
              <a:defRPr sz="1400"/>
            </a:lvl1pPr>
          </a:lstStyle>
          <a:p>
            <a:endParaRPr lang="en-US" dirty="0"/>
          </a:p>
        </p:txBody>
      </p:sp>
      <p:sp>
        <p:nvSpPr>
          <p:cNvPr id="29" name="Picture Placeholder 21"/>
          <p:cNvSpPr>
            <a:spLocks noGrp="1"/>
          </p:cNvSpPr>
          <p:nvPr>
            <p:ph type="pic" sz="quarter" idx="32"/>
          </p:nvPr>
        </p:nvSpPr>
        <p:spPr>
          <a:xfrm>
            <a:off x="5179" y="5156202"/>
            <a:ext cx="1727200" cy="1727199"/>
          </a:xfrm>
        </p:spPr>
        <p:txBody>
          <a:bodyPr>
            <a:normAutofit/>
          </a:bodyPr>
          <a:lstStyle>
            <a:lvl1pPr marL="0" indent="0">
              <a:buNone/>
              <a:defRPr sz="1400"/>
            </a:lvl1pPr>
          </a:lstStyle>
          <a:p>
            <a:endParaRPr lang="en-US"/>
          </a:p>
        </p:txBody>
      </p:sp>
      <p:sp>
        <p:nvSpPr>
          <p:cNvPr id="30" name="Picture Placeholder 21"/>
          <p:cNvSpPr>
            <a:spLocks noGrp="1"/>
          </p:cNvSpPr>
          <p:nvPr>
            <p:ph type="pic" sz="quarter" idx="33"/>
          </p:nvPr>
        </p:nvSpPr>
        <p:spPr>
          <a:xfrm>
            <a:off x="1749312" y="5156202"/>
            <a:ext cx="1727200" cy="1727199"/>
          </a:xfrm>
        </p:spPr>
        <p:txBody>
          <a:bodyPr>
            <a:normAutofit/>
          </a:bodyPr>
          <a:lstStyle>
            <a:lvl1pPr marL="0" indent="0">
              <a:buNone/>
              <a:defRPr sz="1400"/>
            </a:lvl1pPr>
          </a:lstStyle>
          <a:p>
            <a:endParaRPr lang="en-US"/>
          </a:p>
        </p:txBody>
      </p:sp>
      <p:sp>
        <p:nvSpPr>
          <p:cNvPr id="31" name="Picture Placeholder 21"/>
          <p:cNvSpPr>
            <a:spLocks noGrp="1"/>
          </p:cNvSpPr>
          <p:nvPr>
            <p:ph type="pic" sz="quarter" idx="34"/>
          </p:nvPr>
        </p:nvSpPr>
        <p:spPr>
          <a:xfrm>
            <a:off x="3493445" y="5156202"/>
            <a:ext cx="1727200" cy="1727199"/>
          </a:xfrm>
        </p:spPr>
        <p:txBody>
          <a:bodyPr>
            <a:normAutofit/>
          </a:bodyPr>
          <a:lstStyle>
            <a:lvl1pPr marL="0" indent="0">
              <a:buNone/>
              <a:defRPr sz="1400"/>
            </a:lvl1pPr>
          </a:lstStyle>
          <a:p>
            <a:endParaRPr lang="en-US"/>
          </a:p>
        </p:txBody>
      </p:sp>
      <p:sp>
        <p:nvSpPr>
          <p:cNvPr id="18" name="Picture Placeholder 21"/>
          <p:cNvSpPr>
            <a:spLocks noGrp="1"/>
          </p:cNvSpPr>
          <p:nvPr>
            <p:ph type="pic" sz="quarter" idx="35"/>
          </p:nvPr>
        </p:nvSpPr>
        <p:spPr>
          <a:xfrm>
            <a:off x="5179" y="-25400"/>
            <a:ext cx="1727200" cy="1727199"/>
          </a:xfrm>
        </p:spPr>
        <p:txBody>
          <a:bodyPr>
            <a:normAutofit/>
          </a:bodyPr>
          <a:lstStyle>
            <a:lvl1pPr marL="0" indent="0">
              <a:buNone/>
              <a:defRPr sz="1400"/>
            </a:lvl1pPr>
          </a:lstStyle>
          <a:p>
            <a:endParaRPr lang="en-US"/>
          </a:p>
        </p:txBody>
      </p:sp>
      <p:sp>
        <p:nvSpPr>
          <p:cNvPr id="19" name="Picture Placeholder 21"/>
          <p:cNvSpPr>
            <a:spLocks noGrp="1"/>
          </p:cNvSpPr>
          <p:nvPr>
            <p:ph type="pic" sz="quarter" idx="36"/>
          </p:nvPr>
        </p:nvSpPr>
        <p:spPr>
          <a:xfrm>
            <a:off x="1749312" y="-25400"/>
            <a:ext cx="1727200" cy="1727199"/>
          </a:xfrm>
        </p:spPr>
        <p:txBody>
          <a:bodyPr>
            <a:normAutofit/>
          </a:bodyPr>
          <a:lstStyle>
            <a:lvl1pPr marL="0" indent="0">
              <a:buNone/>
              <a:defRPr sz="1400"/>
            </a:lvl1pPr>
          </a:lstStyle>
          <a:p>
            <a:endParaRPr lang="en-US"/>
          </a:p>
        </p:txBody>
      </p:sp>
      <p:sp>
        <p:nvSpPr>
          <p:cNvPr id="20" name="Picture Placeholder 21"/>
          <p:cNvSpPr>
            <a:spLocks noGrp="1"/>
          </p:cNvSpPr>
          <p:nvPr>
            <p:ph type="pic" sz="quarter" idx="37"/>
          </p:nvPr>
        </p:nvSpPr>
        <p:spPr>
          <a:xfrm>
            <a:off x="3493445" y="-25400"/>
            <a:ext cx="1727200" cy="1727199"/>
          </a:xfrm>
        </p:spPr>
        <p:txBody>
          <a:bodyPr>
            <a:normAutofit/>
          </a:bodyPr>
          <a:lstStyle>
            <a:lvl1pPr marL="0" indent="0">
              <a:buNone/>
              <a:defRPr sz="1400"/>
            </a:lvl1pPr>
          </a:lstStyle>
          <a:p>
            <a:endParaRPr lang="en-US" dirty="0"/>
          </a:p>
        </p:txBody>
      </p:sp>
      <p:sp>
        <p:nvSpPr>
          <p:cNvPr id="21" name="Picture Placeholder 21"/>
          <p:cNvSpPr>
            <a:spLocks noGrp="1"/>
          </p:cNvSpPr>
          <p:nvPr>
            <p:ph type="pic" sz="quarter" idx="38"/>
          </p:nvPr>
        </p:nvSpPr>
        <p:spPr>
          <a:xfrm>
            <a:off x="5179" y="1701802"/>
            <a:ext cx="1727200" cy="1727199"/>
          </a:xfrm>
        </p:spPr>
        <p:txBody>
          <a:bodyPr>
            <a:normAutofit/>
          </a:bodyPr>
          <a:lstStyle>
            <a:lvl1pPr marL="0" indent="0">
              <a:buNone/>
              <a:defRPr sz="1400"/>
            </a:lvl1pPr>
          </a:lstStyle>
          <a:p>
            <a:endParaRPr lang="en-US"/>
          </a:p>
        </p:txBody>
      </p:sp>
      <p:sp>
        <p:nvSpPr>
          <p:cNvPr id="36" name="Picture Placeholder 21"/>
          <p:cNvSpPr>
            <a:spLocks noGrp="1"/>
          </p:cNvSpPr>
          <p:nvPr>
            <p:ph type="pic" sz="quarter" idx="39"/>
          </p:nvPr>
        </p:nvSpPr>
        <p:spPr>
          <a:xfrm>
            <a:off x="1749312" y="1701802"/>
            <a:ext cx="1727200" cy="1727199"/>
          </a:xfrm>
        </p:spPr>
        <p:txBody>
          <a:bodyPr>
            <a:normAutofit/>
          </a:bodyPr>
          <a:lstStyle>
            <a:lvl1pPr marL="0" indent="0">
              <a:buNone/>
              <a:defRPr sz="1400"/>
            </a:lvl1pPr>
          </a:lstStyle>
          <a:p>
            <a:endParaRPr lang="en-US"/>
          </a:p>
        </p:txBody>
      </p:sp>
      <p:sp>
        <p:nvSpPr>
          <p:cNvPr id="37" name="Picture Placeholder 21"/>
          <p:cNvSpPr>
            <a:spLocks noGrp="1"/>
          </p:cNvSpPr>
          <p:nvPr>
            <p:ph type="pic" sz="quarter" idx="40"/>
          </p:nvPr>
        </p:nvSpPr>
        <p:spPr>
          <a:xfrm>
            <a:off x="3493445" y="1701802"/>
            <a:ext cx="1727200" cy="1727199"/>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353130306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sp>
        <p:nvSpPr>
          <p:cNvPr id="22" name="Picture Placeholder 21"/>
          <p:cNvSpPr>
            <a:spLocks noGrp="1"/>
          </p:cNvSpPr>
          <p:nvPr>
            <p:ph type="pic" sz="quarter" idx="25"/>
          </p:nvPr>
        </p:nvSpPr>
        <p:spPr>
          <a:xfrm>
            <a:off x="812800" y="3429000"/>
            <a:ext cx="1524000" cy="1422400"/>
          </a:xfrm>
        </p:spPr>
        <p:txBody>
          <a:bodyPr>
            <a:normAutofit/>
          </a:bodyPr>
          <a:lstStyle>
            <a:lvl1pPr marL="0" indent="0">
              <a:buNone/>
              <a:defRPr sz="1400"/>
            </a:lvl1pPr>
          </a:lstStyle>
          <a:p>
            <a:endParaRPr lang="en-US"/>
          </a:p>
        </p:txBody>
      </p:sp>
      <p:sp>
        <p:nvSpPr>
          <p:cNvPr id="23" name="Picture Placeholder 21"/>
          <p:cNvSpPr>
            <a:spLocks noGrp="1"/>
          </p:cNvSpPr>
          <p:nvPr>
            <p:ph type="pic" sz="quarter" idx="26"/>
          </p:nvPr>
        </p:nvSpPr>
        <p:spPr>
          <a:xfrm>
            <a:off x="2336800" y="3429000"/>
            <a:ext cx="1524000" cy="1422400"/>
          </a:xfrm>
        </p:spPr>
        <p:txBody>
          <a:bodyPr>
            <a:normAutofit/>
          </a:bodyPr>
          <a:lstStyle>
            <a:lvl1pPr marL="0" indent="0">
              <a:buNone/>
              <a:defRPr sz="1400"/>
            </a:lvl1pPr>
          </a:lstStyle>
          <a:p>
            <a:endParaRPr lang="en-US"/>
          </a:p>
        </p:txBody>
      </p:sp>
      <p:sp>
        <p:nvSpPr>
          <p:cNvPr id="24" name="Picture Placeholder 21"/>
          <p:cNvSpPr>
            <a:spLocks noGrp="1"/>
          </p:cNvSpPr>
          <p:nvPr>
            <p:ph type="pic" sz="quarter" idx="27"/>
          </p:nvPr>
        </p:nvSpPr>
        <p:spPr>
          <a:xfrm>
            <a:off x="3860800" y="3429000"/>
            <a:ext cx="1524000" cy="1422400"/>
          </a:xfrm>
        </p:spPr>
        <p:txBody>
          <a:bodyPr>
            <a:normAutofit/>
          </a:bodyPr>
          <a:lstStyle>
            <a:lvl1pPr marL="0" indent="0">
              <a:buNone/>
              <a:defRPr sz="1400"/>
            </a:lvl1pPr>
          </a:lstStyle>
          <a:p>
            <a:endParaRPr lang="en-US" dirty="0"/>
          </a:p>
        </p:txBody>
      </p:sp>
      <p:sp>
        <p:nvSpPr>
          <p:cNvPr id="29" name="Picture Placeholder 21"/>
          <p:cNvSpPr>
            <a:spLocks noGrp="1"/>
          </p:cNvSpPr>
          <p:nvPr>
            <p:ph type="pic" sz="quarter" idx="32"/>
          </p:nvPr>
        </p:nvSpPr>
        <p:spPr>
          <a:xfrm>
            <a:off x="812800" y="4851400"/>
            <a:ext cx="1524000" cy="1422400"/>
          </a:xfrm>
        </p:spPr>
        <p:txBody>
          <a:bodyPr>
            <a:normAutofit/>
          </a:bodyPr>
          <a:lstStyle>
            <a:lvl1pPr marL="0" indent="0">
              <a:buNone/>
              <a:defRPr sz="1400"/>
            </a:lvl1pPr>
          </a:lstStyle>
          <a:p>
            <a:endParaRPr lang="en-US"/>
          </a:p>
        </p:txBody>
      </p:sp>
      <p:sp>
        <p:nvSpPr>
          <p:cNvPr id="30" name="Picture Placeholder 21"/>
          <p:cNvSpPr>
            <a:spLocks noGrp="1"/>
          </p:cNvSpPr>
          <p:nvPr>
            <p:ph type="pic" sz="quarter" idx="33"/>
          </p:nvPr>
        </p:nvSpPr>
        <p:spPr>
          <a:xfrm>
            <a:off x="2336800" y="4851400"/>
            <a:ext cx="1524000" cy="1422400"/>
          </a:xfrm>
        </p:spPr>
        <p:txBody>
          <a:bodyPr>
            <a:normAutofit/>
          </a:bodyPr>
          <a:lstStyle>
            <a:lvl1pPr marL="0" indent="0">
              <a:buNone/>
              <a:defRPr sz="1400"/>
            </a:lvl1pPr>
          </a:lstStyle>
          <a:p>
            <a:endParaRPr lang="en-US"/>
          </a:p>
        </p:txBody>
      </p:sp>
      <p:sp>
        <p:nvSpPr>
          <p:cNvPr id="31" name="Picture Placeholder 21"/>
          <p:cNvSpPr>
            <a:spLocks noGrp="1"/>
          </p:cNvSpPr>
          <p:nvPr>
            <p:ph type="pic" sz="quarter" idx="34"/>
          </p:nvPr>
        </p:nvSpPr>
        <p:spPr>
          <a:xfrm>
            <a:off x="3860800" y="4851400"/>
            <a:ext cx="1524000" cy="1422400"/>
          </a:xfrm>
        </p:spPr>
        <p:txBody>
          <a:bodyPr>
            <a:normAutofit/>
          </a:bodyPr>
          <a:lstStyle>
            <a:lvl1pPr marL="0" indent="0">
              <a:buNone/>
              <a:defRPr sz="1400"/>
            </a:lvl1pPr>
          </a:lstStyle>
          <a:p>
            <a:endParaRPr lang="en-US"/>
          </a:p>
        </p:txBody>
      </p:sp>
      <p:sp>
        <p:nvSpPr>
          <p:cNvPr id="21" name="Picture Placeholder 21"/>
          <p:cNvSpPr>
            <a:spLocks noGrp="1"/>
          </p:cNvSpPr>
          <p:nvPr>
            <p:ph type="pic" sz="quarter" idx="38"/>
          </p:nvPr>
        </p:nvSpPr>
        <p:spPr>
          <a:xfrm>
            <a:off x="812800" y="2006601"/>
            <a:ext cx="1524000" cy="1422400"/>
          </a:xfrm>
        </p:spPr>
        <p:txBody>
          <a:bodyPr>
            <a:normAutofit/>
          </a:bodyPr>
          <a:lstStyle>
            <a:lvl1pPr marL="0" indent="0">
              <a:buNone/>
              <a:defRPr sz="1400"/>
            </a:lvl1pPr>
          </a:lstStyle>
          <a:p>
            <a:endParaRPr lang="en-US"/>
          </a:p>
        </p:txBody>
      </p:sp>
      <p:sp>
        <p:nvSpPr>
          <p:cNvPr id="36" name="Picture Placeholder 21"/>
          <p:cNvSpPr>
            <a:spLocks noGrp="1"/>
          </p:cNvSpPr>
          <p:nvPr>
            <p:ph type="pic" sz="quarter" idx="39"/>
          </p:nvPr>
        </p:nvSpPr>
        <p:spPr>
          <a:xfrm>
            <a:off x="2336800" y="2006601"/>
            <a:ext cx="1524000" cy="1422400"/>
          </a:xfrm>
        </p:spPr>
        <p:txBody>
          <a:bodyPr>
            <a:normAutofit/>
          </a:bodyPr>
          <a:lstStyle>
            <a:lvl1pPr marL="0" indent="0">
              <a:buNone/>
              <a:defRPr sz="1400"/>
            </a:lvl1pPr>
          </a:lstStyle>
          <a:p>
            <a:endParaRPr lang="en-US"/>
          </a:p>
        </p:txBody>
      </p:sp>
      <p:sp>
        <p:nvSpPr>
          <p:cNvPr id="37" name="Picture Placeholder 21"/>
          <p:cNvSpPr>
            <a:spLocks noGrp="1"/>
          </p:cNvSpPr>
          <p:nvPr>
            <p:ph type="pic" sz="quarter" idx="40"/>
          </p:nvPr>
        </p:nvSpPr>
        <p:spPr>
          <a:xfrm>
            <a:off x="3860800" y="2006600"/>
            <a:ext cx="1524000" cy="1422400"/>
          </a:xfrm>
        </p:spPr>
        <p:txBody>
          <a:bodyPr>
            <a:normAutofit/>
          </a:bodyPr>
          <a:lstStyle>
            <a:lvl1pPr marL="0" indent="0">
              <a:buNone/>
              <a:defRPr sz="1400"/>
            </a:lvl1pPr>
          </a:lstStyle>
          <a:p>
            <a:endParaRPr lang="en-US"/>
          </a:p>
        </p:txBody>
      </p:sp>
      <p:sp>
        <p:nvSpPr>
          <p:cNvPr id="14"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lvl1pPr algn="l">
              <a:defRPr>
                <a:gradFill flip="none" rotWithShape="1">
                  <a:gsLst>
                    <a:gs pos="0">
                      <a:schemeClr val="accent1"/>
                    </a:gs>
                    <a:gs pos="100000">
                      <a:schemeClr val="accent4"/>
                    </a:gs>
                    <a:gs pos="50000">
                      <a:schemeClr val="accent2"/>
                    </a:gs>
                    <a:gs pos="75000">
                      <a:schemeClr val="accent3"/>
                    </a:gs>
                  </a:gsLst>
                  <a:lin ang="0" scaled="1"/>
                  <a:tileRect/>
                </a:gradFill>
              </a:defRPr>
            </a:lvl1pPr>
          </a:lstStyle>
          <a:p>
            <a:r>
              <a:rPr lang="en-US" dirty="0"/>
              <a:t>Click to edit Master title style</a:t>
            </a:r>
            <a:endParaRPr lang="en-JM" dirty="0"/>
          </a:p>
        </p:txBody>
      </p:sp>
      <p:sp>
        <p:nvSpPr>
          <p:cNvPr id="15"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54593582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lvl1pPr algn="l">
              <a:defRPr b="0" i="0" spc="-200">
                <a:gradFill flip="none" rotWithShape="1">
                  <a:gsLst>
                    <a:gs pos="0">
                      <a:schemeClr val="accent1"/>
                    </a:gs>
                    <a:gs pos="100000">
                      <a:schemeClr val="accent4"/>
                    </a:gs>
                    <a:gs pos="50000">
                      <a:schemeClr val="accent2"/>
                    </a:gs>
                    <a:gs pos="75000">
                      <a:schemeClr val="accent3"/>
                    </a:gs>
                  </a:gsLst>
                  <a:lin ang="0" scaled="1"/>
                  <a:tileRect/>
                </a:gradFill>
                <a:latin typeface="Roboto Slab Bold"/>
                <a:cs typeface="Roboto Slab Bold"/>
              </a:defRPr>
            </a:lvl1pPr>
          </a:lstStyle>
          <a:p>
            <a:r>
              <a:rPr lang="en-US" dirty="0"/>
              <a:t>Click to edit Master title style</a:t>
            </a:r>
            <a:endParaRPr lang="en-JM" dirty="0"/>
          </a:p>
        </p:txBody>
      </p:sp>
      <p:sp>
        <p:nvSpPr>
          <p:cNvPr id="22" name="Picture Placeholder 21"/>
          <p:cNvSpPr>
            <a:spLocks noGrp="1"/>
          </p:cNvSpPr>
          <p:nvPr>
            <p:ph type="pic" sz="quarter" idx="25"/>
          </p:nvPr>
        </p:nvSpPr>
        <p:spPr>
          <a:xfrm>
            <a:off x="0" y="2311400"/>
            <a:ext cx="1727200" cy="1631200"/>
          </a:xfrm>
        </p:spPr>
        <p:txBody>
          <a:bodyPr>
            <a:normAutofit/>
          </a:bodyPr>
          <a:lstStyle>
            <a:lvl1pPr marL="0" indent="0">
              <a:buNone/>
              <a:defRPr sz="1400"/>
            </a:lvl1pPr>
          </a:lstStyle>
          <a:p>
            <a:endParaRPr lang="en-US"/>
          </a:p>
        </p:txBody>
      </p:sp>
      <p:sp>
        <p:nvSpPr>
          <p:cNvPr id="24" name="Picture Placeholder 21"/>
          <p:cNvSpPr>
            <a:spLocks noGrp="1"/>
          </p:cNvSpPr>
          <p:nvPr>
            <p:ph type="pic" sz="quarter" idx="27"/>
          </p:nvPr>
        </p:nvSpPr>
        <p:spPr>
          <a:xfrm>
            <a:off x="3488267" y="2311400"/>
            <a:ext cx="1727200" cy="1631200"/>
          </a:xfrm>
        </p:spPr>
        <p:txBody>
          <a:bodyPr>
            <a:normAutofit/>
          </a:bodyPr>
          <a:lstStyle>
            <a:lvl1pPr marL="0" indent="0">
              <a:buNone/>
              <a:defRPr sz="1400"/>
            </a:lvl1pPr>
          </a:lstStyle>
          <a:p>
            <a:endParaRPr lang="en-US"/>
          </a:p>
        </p:txBody>
      </p:sp>
      <p:sp>
        <p:nvSpPr>
          <p:cNvPr id="26" name="Picture Placeholder 21"/>
          <p:cNvSpPr>
            <a:spLocks noGrp="1"/>
          </p:cNvSpPr>
          <p:nvPr>
            <p:ph type="pic" sz="quarter" idx="29"/>
          </p:nvPr>
        </p:nvSpPr>
        <p:spPr>
          <a:xfrm>
            <a:off x="6976533" y="2311400"/>
            <a:ext cx="1727200" cy="1631200"/>
          </a:xfrm>
        </p:spPr>
        <p:txBody>
          <a:bodyPr>
            <a:normAutofit/>
          </a:bodyPr>
          <a:lstStyle>
            <a:lvl1pPr marL="0" indent="0">
              <a:buNone/>
              <a:defRPr sz="1400"/>
            </a:lvl1pPr>
          </a:lstStyle>
          <a:p>
            <a:endParaRPr lang="en-US" dirty="0"/>
          </a:p>
        </p:txBody>
      </p:sp>
      <p:sp>
        <p:nvSpPr>
          <p:cNvPr id="28" name="Picture Placeholder 21"/>
          <p:cNvSpPr>
            <a:spLocks noGrp="1"/>
          </p:cNvSpPr>
          <p:nvPr>
            <p:ph type="pic" sz="quarter" idx="31"/>
          </p:nvPr>
        </p:nvSpPr>
        <p:spPr>
          <a:xfrm>
            <a:off x="10464800" y="2311400"/>
            <a:ext cx="1727200" cy="1631200"/>
          </a:xfrm>
        </p:spPr>
        <p:txBody>
          <a:bodyPr>
            <a:normAutofit/>
          </a:bodyPr>
          <a:lstStyle>
            <a:lvl1pPr marL="0" indent="0">
              <a:buNone/>
              <a:defRPr sz="1400"/>
            </a:lvl1pPr>
          </a:lstStyle>
          <a:p>
            <a:endParaRPr lang="en-US"/>
          </a:p>
        </p:txBody>
      </p:sp>
      <p:sp>
        <p:nvSpPr>
          <p:cNvPr id="30" name="Picture Placeholder 21"/>
          <p:cNvSpPr>
            <a:spLocks noGrp="1"/>
          </p:cNvSpPr>
          <p:nvPr>
            <p:ph type="pic" sz="quarter" idx="33"/>
          </p:nvPr>
        </p:nvSpPr>
        <p:spPr>
          <a:xfrm>
            <a:off x="1744133" y="3942600"/>
            <a:ext cx="1727200" cy="1631200"/>
          </a:xfrm>
        </p:spPr>
        <p:txBody>
          <a:bodyPr>
            <a:normAutofit/>
          </a:bodyPr>
          <a:lstStyle>
            <a:lvl1pPr marL="0" indent="0">
              <a:buNone/>
              <a:defRPr sz="1400"/>
            </a:lvl1pPr>
          </a:lstStyle>
          <a:p>
            <a:endParaRPr lang="en-US"/>
          </a:p>
        </p:txBody>
      </p:sp>
      <p:sp>
        <p:nvSpPr>
          <p:cNvPr id="32" name="Picture Placeholder 21"/>
          <p:cNvSpPr>
            <a:spLocks noGrp="1"/>
          </p:cNvSpPr>
          <p:nvPr>
            <p:ph type="pic" sz="quarter" idx="35"/>
          </p:nvPr>
        </p:nvSpPr>
        <p:spPr>
          <a:xfrm>
            <a:off x="5232400" y="3942600"/>
            <a:ext cx="1727200" cy="1631200"/>
          </a:xfrm>
        </p:spPr>
        <p:txBody>
          <a:bodyPr>
            <a:normAutofit/>
          </a:bodyPr>
          <a:lstStyle>
            <a:lvl1pPr marL="0" indent="0">
              <a:buNone/>
              <a:defRPr sz="1400"/>
            </a:lvl1pPr>
          </a:lstStyle>
          <a:p>
            <a:endParaRPr lang="en-US"/>
          </a:p>
        </p:txBody>
      </p:sp>
      <p:sp>
        <p:nvSpPr>
          <p:cNvPr id="34" name="Picture Placeholder 21"/>
          <p:cNvSpPr>
            <a:spLocks noGrp="1"/>
          </p:cNvSpPr>
          <p:nvPr>
            <p:ph type="pic" sz="quarter" idx="37"/>
          </p:nvPr>
        </p:nvSpPr>
        <p:spPr>
          <a:xfrm>
            <a:off x="8720667" y="3942600"/>
            <a:ext cx="1727200" cy="16312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22282839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lvl1pPr algn="l">
              <a:defRPr b="0" i="0" spc="-200">
                <a:gradFill flip="none" rotWithShape="1">
                  <a:gsLst>
                    <a:gs pos="0">
                      <a:schemeClr val="accent1"/>
                    </a:gs>
                    <a:gs pos="100000">
                      <a:schemeClr val="accent4"/>
                    </a:gs>
                    <a:gs pos="50000">
                      <a:schemeClr val="accent2"/>
                    </a:gs>
                    <a:gs pos="75000">
                      <a:schemeClr val="accent3"/>
                    </a:gs>
                  </a:gsLst>
                  <a:lin ang="0" scaled="1"/>
                  <a:tileRect/>
                </a:gradFill>
                <a:latin typeface="Roboto Slab Bold"/>
                <a:cs typeface="Roboto Slab Bold"/>
              </a:defRPr>
            </a:lvl1pPr>
          </a:lstStyle>
          <a:p>
            <a:r>
              <a:rPr lang="en-US" dirty="0"/>
              <a:t>Click to edit Master title style</a:t>
            </a:r>
            <a:endParaRPr lang="en-JM" dirty="0"/>
          </a:p>
        </p:txBody>
      </p:sp>
      <p:sp>
        <p:nvSpPr>
          <p:cNvPr id="24" name="Picture Placeholder 21"/>
          <p:cNvSpPr>
            <a:spLocks noGrp="1"/>
          </p:cNvSpPr>
          <p:nvPr>
            <p:ph type="pic" sz="quarter" idx="27"/>
          </p:nvPr>
        </p:nvSpPr>
        <p:spPr>
          <a:xfrm>
            <a:off x="2946400" y="2102600"/>
            <a:ext cx="2049939" cy="1936000"/>
          </a:xfrm>
        </p:spPr>
        <p:txBody>
          <a:bodyPr>
            <a:normAutofit/>
          </a:bodyPr>
          <a:lstStyle>
            <a:lvl1pPr marL="0" indent="0">
              <a:buNone/>
              <a:defRPr sz="1400"/>
            </a:lvl1pPr>
          </a:lstStyle>
          <a:p>
            <a:endParaRPr lang="en-US"/>
          </a:p>
        </p:txBody>
      </p:sp>
      <p:sp>
        <p:nvSpPr>
          <p:cNvPr id="26" name="Picture Placeholder 21"/>
          <p:cNvSpPr>
            <a:spLocks noGrp="1"/>
          </p:cNvSpPr>
          <p:nvPr>
            <p:ph type="pic" sz="quarter" idx="29"/>
          </p:nvPr>
        </p:nvSpPr>
        <p:spPr>
          <a:xfrm>
            <a:off x="7010400" y="2097000"/>
            <a:ext cx="2049939" cy="1936000"/>
          </a:xfrm>
        </p:spPr>
        <p:txBody>
          <a:bodyPr>
            <a:normAutofit/>
          </a:bodyPr>
          <a:lstStyle>
            <a:lvl1pPr marL="0" indent="0">
              <a:buNone/>
              <a:defRPr sz="1400"/>
            </a:lvl1pPr>
          </a:lstStyle>
          <a:p>
            <a:endParaRPr lang="en-US" dirty="0"/>
          </a:p>
        </p:txBody>
      </p:sp>
      <p:sp>
        <p:nvSpPr>
          <p:cNvPr id="30" name="Picture Placeholder 21"/>
          <p:cNvSpPr>
            <a:spLocks noGrp="1"/>
          </p:cNvSpPr>
          <p:nvPr>
            <p:ph type="pic" sz="quarter" idx="33"/>
          </p:nvPr>
        </p:nvSpPr>
        <p:spPr>
          <a:xfrm>
            <a:off x="914400" y="4033000"/>
            <a:ext cx="2049939" cy="1936000"/>
          </a:xfrm>
        </p:spPr>
        <p:txBody>
          <a:bodyPr>
            <a:normAutofit/>
          </a:bodyPr>
          <a:lstStyle>
            <a:lvl1pPr marL="0" indent="0">
              <a:buNone/>
              <a:defRPr sz="1400"/>
            </a:lvl1pPr>
          </a:lstStyle>
          <a:p>
            <a:endParaRPr lang="en-US"/>
          </a:p>
        </p:txBody>
      </p:sp>
      <p:sp>
        <p:nvSpPr>
          <p:cNvPr id="32" name="Picture Placeholder 21"/>
          <p:cNvSpPr>
            <a:spLocks noGrp="1"/>
          </p:cNvSpPr>
          <p:nvPr>
            <p:ph type="pic" sz="quarter" idx="35"/>
          </p:nvPr>
        </p:nvSpPr>
        <p:spPr>
          <a:xfrm>
            <a:off x="4978400" y="4033000"/>
            <a:ext cx="2049939" cy="1936000"/>
          </a:xfrm>
        </p:spPr>
        <p:txBody>
          <a:bodyPr>
            <a:normAutofit/>
          </a:bodyPr>
          <a:lstStyle>
            <a:lvl1pPr marL="0" indent="0">
              <a:buNone/>
              <a:defRPr sz="1400"/>
            </a:lvl1pPr>
          </a:lstStyle>
          <a:p>
            <a:endParaRPr lang="en-US"/>
          </a:p>
        </p:txBody>
      </p:sp>
      <p:sp>
        <p:nvSpPr>
          <p:cNvPr id="34" name="Picture Placeholder 21"/>
          <p:cNvSpPr>
            <a:spLocks noGrp="1"/>
          </p:cNvSpPr>
          <p:nvPr>
            <p:ph type="pic" sz="quarter" idx="37"/>
          </p:nvPr>
        </p:nvSpPr>
        <p:spPr>
          <a:xfrm>
            <a:off x="9042400" y="4033000"/>
            <a:ext cx="2049939" cy="19360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6068227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3589867" y="1905000"/>
            <a:ext cx="2235200" cy="1320800"/>
          </a:xfrm>
        </p:spPr>
        <p:txBody>
          <a:bodyPr>
            <a:normAutofit/>
          </a:bodyPr>
          <a:lstStyle>
            <a:lvl1pPr marL="0" indent="0">
              <a:buNone/>
              <a:defRPr sz="1400"/>
            </a:lvl1pPr>
          </a:lstStyle>
          <a:p>
            <a:endParaRPr lang="en-US"/>
          </a:p>
        </p:txBody>
      </p:sp>
      <p:sp>
        <p:nvSpPr>
          <p:cNvPr id="20" name="Picture Placeholder 21"/>
          <p:cNvSpPr>
            <a:spLocks noGrp="1"/>
          </p:cNvSpPr>
          <p:nvPr>
            <p:ph type="pic" sz="quarter" idx="28"/>
          </p:nvPr>
        </p:nvSpPr>
        <p:spPr>
          <a:xfrm>
            <a:off x="812800" y="1905000"/>
            <a:ext cx="2235200" cy="1320800"/>
          </a:xfrm>
        </p:spPr>
        <p:txBody>
          <a:bodyPr>
            <a:normAutofit/>
          </a:bodyPr>
          <a:lstStyle>
            <a:lvl1pPr marL="0" indent="0">
              <a:buNone/>
              <a:defRPr sz="1400"/>
            </a:lvl1pPr>
          </a:lstStyle>
          <a:p>
            <a:endParaRPr lang="en-US"/>
          </a:p>
        </p:txBody>
      </p:sp>
      <p:sp>
        <p:nvSpPr>
          <p:cNvPr id="9" name="Picture Placeholder 21"/>
          <p:cNvSpPr>
            <a:spLocks noGrp="1"/>
          </p:cNvSpPr>
          <p:nvPr>
            <p:ph type="pic" sz="quarter" idx="30"/>
          </p:nvPr>
        </p:nvSpPr>
        <p:spPr>
          <a:xfrm>
            <a:off x="6366933" y="1905000"/>
            <a:ext cx="2235200" cy="1320800"/>
          </a:xfrm>
        </p:spPr>
        <p:txBody>
          <a:bodyPr>
            <a:normAutofit/>
          </a:bodyPr>
          <a:lstStyle>
            <a:lvl1pPr marL="0" indent="0">
              <a:buNone/>
              <a:defRPr sz="1400"/>
            </a:lvl1pPr>
          </a:lstStyle>
          <a:p>
            <a:endParaRPr lang="en-US"/>
          </a:p>
        </p:txBody>
      </p:sp>
      <p:sp>
        <p:nvSpPr>
          <p:cNvPr id="10" name="Picture Placeholder 21"/>
          <p:cNvSpPr>
            <a:spLocks noGrp="1"/>
          </p:cNvSpPr>
          <p:nvPr>
            <p:ph type="pic" sz="quarter" idx="31"/>
          </p:nvPr>
        </p:nvSpPr>
        <p:spPr>
          <a:xfrm>
            <a:off x="9144000" y="1905000"/>
            <a:ext cx="2235200" cy="1320800"/>
          </a:xfrm>
        </p:spPr>
        <p:txBody>
          <a:bodyPr>
            <a:normAutofit/>
          </a:bodyPr>
          <a:lstStyle>
            <a:lvl1pPr marL="0" indent="0">
              <a:buNone/>
              <a:defRPr sz="1400"/>
            </a:lvl1pPr>
          </a:lstStyle>
          <a:p>
            <a:endParaRPr lang="en-US"/>
          </a:p>
        </p:txBody>
      </p:sp>
      <p:sp>
        <p:nvSpPr>
          <p:cNvPr id="11" name="Picture Placeholder 21"/>
          <p:cNvSpPr>
            <a:spLocks noGrp="1"/>
          </p:cNvSpPr>
          <p:nvPr>
            <p:ph type="pic" sz="quarter" idx="32"/>
          </p:nvPr>
        </p:nvSpPr>
        <p:spPr>
          <a:xfrm>
            <a:off x="3556000" y="4038600"/>
            <a:ext cx="2235200" cy="1320800"/>
          </a:xfrm>
        </p:spPr>
        <p:txBody>
          <a:bodyPr>
            <a:normAutofit/>
          </a:bodyPr>
          <a:lstStyle>
            <a:lvl1pPr marL="0" indent="0">
              <a:buNone/>
              <a:defRPr sz="1400"/>
            </a:lvl1pPr>
          </a:lstStyle>
          <a:p>
            <a:endParaRPr lang="en-US"/>
          </a:p>
        </p:txBody>
      </p:sp>
      <p:sp>
        <p:nvSpPr>
          <p:cNvPr id="12" name="Picture Placeholder 21"/>
          <p:cNvSpPr>
            <a:spLocks noGrp="1"/>
          </p:cNvSpPr>
          <p:nvPr>
            <p:ph type="pic" sz="quarter" idx="33"/>
          </p:nvPr>
        </p:nvSpPr>
        <p:spPr>
          <a:xfrm>
            <a:off x="812800" y="4038600"/>
            <a:ext cx="2235200" cy="1320800"/>
          </a:xfrm>
        </p:spPr>
        <p:txBody>
          <a:bodyPr>
            <a:normAutofit/>
          </a:bodyPr>
          <a:lstStyle>
            <a:lvl1pPr marL="0" indent="0">
              <a:buNone/>
              <a:defRPr sz="1400"/>
            </a:lvl1pPr>
          </a:lstStyle>
          <a:p>
            <a:endParaRPr lang="en-US"/>
          </a:p>
        </p:txBody>
      </p:sp>
      <p:sp>
        <p:nvSpPr>
          <p:cNvPr id="13" name="Picture Placeholder 21"/>
          <p:cNvSpPr>
            <a:spLocks noGrp="1"/>
          </p:cNvSpPr>
          <p:nvPr>
            <p:ph type="pic" sz="quarter" idx="34"/>
          </p:nvPr>
        </p:nvSpPr>
        <p:spPr>
          <a:xfrm>
            <a:off x="6400800" y="4038600"/>
            <a:ext cx="2235200" cy="1320800"/>
          </a:xfrm>
        </p:spPr>
        <p:txBody>
          <a:bodyPr>
            <a:normAutofit/>
          </a:bodyPr>
          <a:lstStyle>
            <a:lvl1pPr marL="0" indent="0">
              <a:buNone/>
              <a:defRPr sz="1400"/>
            </a:lvl1pPr>
          </a:lstStyle>
          <a:p>
            <a:endParaRPr lang="en-US"/>
          </a:p>
        </p:txBody>
      </p:sp>
      <p:sp>
        <p:nvSpPr>
          <p:cNvPr id="14" name="Picture Placeholder 21"/>
          <p:cNvSpPr>
            <a:spLocks noGrp="1"/>
          </p:cNvSpPr>
          <p:nvPr>
            <p:ph type="pic" sz="quarter" idx="35"/>
          </p:nvPr>
        </p:nvSpPr>
        <p:spPr>
          <a:xfrm>
            <a:off x="9144000" y="4038600"/>
            <a:ext cx="2235200" cy="1320800"/>
          </a:xfrm>
        </p:spPr>
        <p:txBody>
          <a:bodyPr>
            <a:normAutofit/>
          </a:bodyPr>
          <a:lstStyle>
            <a:lvl1pPr marL="0" indent="0">
              <a:buNone/>
              <a:defRPr sz="1400"/>
            </a:lvl1pPr>
          </a:lstStyle>
          <a:p>
            <a:endParaRPr lang="en-US"/>
          </a:p>
        </p:txBody>
      </p:sp>
      <p:sp>
        <p:nvSpPr>
          <p:cNvPr id="15"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lvl1pPr algn="l">
              <a:defRPr b="0" i="0" spc="-200">
                <a:gradFill flip="none" rotWithShape="1">
                  <a:gsLst>
                    <a:gs pos="0">
                      <a:schemeClr val="accent1"/>
                    </a:gs>
                    <a:gs pos="100000">
                      <a:schemeClr val="accent4"/>
                    </a:gs>
                    <a:gs pos="50000">
                      <a:schemeClr val="accent2"/>
                    </a:gs>
                    <a:gs pos="75000">
                      <a:schemeClr val="accent3"/>
                    </a:gs>
                  </a:gsLst>
                  <a:lin ang="0" scaled="1"/>
                  <a:tileRect/>
                </a:gradFill>
                <a:latin typeface="Roboto Slab Bold"/>
                <a:cs typeface="Roboto Slab Bold"/>
              </a:defRPr>
            </a:lvl1pPr>
          </a:lstStyle>
          <a:p>
            <a:r>
              <a:rPr lang="en-US" dirty="0"/>
              <a:t>Click to edit Master title style</a:t>
            </a:r>
            <a:endParaRPr lang="en-JM" dirty="0"/>
          </a:p>
        </p:txBody>
      </p:sp>
      <p:sp>
        <p:nvSpPr>
          <p:cNvPr id="16"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55173643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6299200" y="2097000"/>
            <a:ext cx="2540000" cy="2037600"/>
          </a:xfrm>
        </p:spPr>
        <p:txBody>
          <a:bodyPr>
            <a:normAutofit/>
          </a:bodyPr>
          <a:lstStyle>
            <a:lvl1pPr marL="0" indent="0">
              <a:buNone/>
              <a:defRPr sz="1400"/>
            </a:lvl1pPr>
          </a:lstStyle>
          <a:p>
            <a:endParaRPr lang="en-US"/>
          </a:p>
        </p:txBody>
      </p:sp>
      <p:sp>
        <p:nvSpPr>
          <p:cNvPr id="19" name="Picture Placeholder 21"/>
          <p:cNvSpPr>
            <a:spLocks noGrp="1"/>
          </p:cNvSpPr>
          <p:nvPr>
            <p:ph type="pic" sz="quarter" idx="27"/>
          </p:nvPr>
        </p:nvSpPr>
        <p:spPr>
          <a:xfrm>
            <a:off x="6299200" y="4236200"/>
            <a:ext cx="2540000" cy="2037600"/>
          </a:xfrm>
        </p:spPr>
        <p:txBody>
          <a:bodyPr>
            <a:normAutofit/>
          </a:bodyPr>
          <a:lstStyle>
            <a:lvl1pPr marL="0" indent="0">
              <a:buNone/>
              <a:defRPr sz="1400"/>
            </a:lvl1pPr>
          </a:lstStyle>
          <a:p>
            <a:endParaRPr lang="en-US"/>
          </a:p>
        </p:txBody>
      </p:sp>
      <p:sp>
        <p:nvSpPr>
          <p:cNvPr id="20" name="Picture Placeholder 21"/>
          <p:cNvSpPr>
            <a:spLocks noGrp="1"/>
          </p:cNvSpPr>
          <p:nvPr>
            <p:ph type="pic" sz="quarter" idx="28"/>
          </p:nvPr>
        </p:nvSpPr>
        <p:spPr>
          <a:xfrm>
            <a:off x="812800" y="2097000"/>
            <a:ext cx="2540000" cy="2037600"/>
          </a:xfrm>
        </p:spPr>
        <p:txBody>
          <a:bodyPr>
            <a:normAutofit/>
          </a:bodyPr>
          <a:lstStyle>
            <a:lvl1pPr marL="0" indent="0">
              <a:buNone/>
              <a:defRPr sz="1400"/>
            </a:lvl1pPr>
          </a:lstStyle>
          <a:p>
            <a:endParaRPr lang="en-US" dirty="0"/>
          </a:p>
        </p:txBody>
      </p:sp>
      <p:sp>
        <p:nvSpPr>
          <p:cNvPr id="21" name="Picture Placeholder 21"/>
          <p:cNvSpPr>
            <a:spLocks noGrp="1"/>
          </p:cNvSpPr>
          <p:nvPr>
            <p:ph type="pic" sz="quarter" idx="29"/>
          </p:nvPr>
        </p:nvSpPr>
        <p:spPr>
          <a:xfrm>
            <a:off x="812800" y="4236200"/>
            <a:ext cx="2540000" cy="2037600"/>
          </a:xfrm>
        </p:spPr>
        <p:txBody>
          <a:bodyPr>
            <a:normAutofit/>
          </a:bodyPr>
          <a:lstStyle>
            <a:lvl1pPr marL="0" indent="0">
              <a:buNone/>
              <a:defRPr sz="1400"/>
            </a:lvl1pPr>
          </a:lstStyle>
          <a:p>
            <a:endParaRPr lang="en-US"/>
          </a:p>
        </p:txBody>
      </p:sp>
      <p:sp>
        <p:nvSpPr>
          <p:cNvPr id="8"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lvl1pPr algn="l">
              <a:defRPr b="0" i="0" spc="-200">
                <a:gradFill flip="none" rotWithShape="1">
                  <a:gsLst>
                    <a:gs pos="0">
                      <a:schemeClr val="accent1"/>
                    </a:gs>
                    <a:gs pos="100000">
                      <a:schemeClr val="accent4"/>
                    </a:gs>
                    <a:gs pos="50000">
                      <a:schemeClr val="accent2"/>
                    </a:gs>
                    <a:gs pos="75000">
                      <a:schemeClr val="accent3"/>
                    </a:gs>
                  </a:gsLst>
                  <a:lin ang="0" scaled="1"/>
                  <a:tileRect/>
                </a:gradFill>
                <a:latin typeface="Roboto Slab Bold"/>
                <a:cs typeface="Roboto Slab Bold"/>
              </a:defRPr>
            </a:lvl1pPr>
          </a:lstStyle>
          <a:p>
            <a:r>
              <a:rPr lang="en-US" dirty="0"/>
              <a:t>Click to edit Master title style</a:t>
            </a:r>
            <a:endParaRPr lang="en-JM" dirty="0"/>
          </a:p>
        </p:txBody>
      </p:sp>
      <p:sp>
        <p:nvSpPr>
          <p:cNvPr id="9"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8217619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F9D15-83ED-4382-890B-A798C61684FF}"/>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8AA39A99-EFCD-40A2-9C05-BC4A03FB5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2700F54-FBDB-4254-A446-0F51A0F7FFD2}"/>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5" name="Footer Placeholder 4">
            <a:extLst>
              <a:ext uri="{FF2B5EF4-FFF2-40B4-BE49-F238E27FC236}">
                <a16:creationId xmlns:a16="http://schemas.microsoft.com/office/drawing/2014/main" id="{1C891A5D-93F1-468A-8764-E3ED5EF6A9B0}"/>
              </a:ext>
            </a:extLst>
          </p:cNvPr>
          <p:cNvSpPr>
            <a:spLocks noGrp="1"/>
          </p:cNvSpPr>
          <p:nvPr>
            <p:ph type="ftr" sz="quarter" idx="11"/>
          </p:nvPr>
        </p:nvSpPr>
        <p:spPr/>
        <p:txBody>
          <a:bodyPr/>
          <a:lstStyle/>
          <a:p>
            <a:endParaRPr lang="en-ID" dirty="0"/>
          </a:p>
        </p:txBody>
      </p:sp>
      <p:sp>
        <p:nvSpPr>
          <p:cNvPr id="6" name="Slide Number Placeholder 5">
            <a:extLst>
              <a:ext uri="{FF2B5EF4-FFF2-40B4-BE49-F238E27FC236}">
                <a16:creationId xmlns:a16="http://schemas.microsoft.com/office/drawing/2014/main" id="{A3DE420A-BF32-4B86-B2D6-72CE25DC9D1E}"/>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1809721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23" name="Picture Placeholder 21"/>
          <p:cNvSpPr>
            <a:spLocks noGrp="1"/>
          </p:cNvSpPr>
          <p:nvPr>
            <p:ph type="pic" sz="quarter" idx="26"/>
          </p:nvPr>
        </p:nvSpPr>
        <p:spPr>
          <a:xfrm>
            <a:off x="6082670" y="2006600"/>
            <a:ext cx="3067997" cy="2235200"/>
          </a:xfrm>
        </p:spPr>
        <p:txBody>
          <a:bodyPr>
            <a:normAutofit/>
          </a:bodyPr>
          <a:lstStyle>
            <a:lvl1pPr marL="0" indent="0">
              <a:buNone/>
              <a:defRPr sz="1400"/>
            </a:lvl1pPr>
          </a:lstStyle>
          <a:p>
            <a:endParaRPr lang="en-US"/>
          </a:p>
        </p:txBody>
      </p:sp>
      <p:sp>
        <p:nvSpPr>
          <p:cNvPr id="19" name="Picture Placeholder 21"/>
          <p:cNvSpPr>
            <a:spLocks noGrp="1"/>
          </p:cNvSpPr>
          <p:nvPr>
            <p:ph type="pic" sz="quarter" idx="27"/>
          </p:nvPr>
        </p:nvSpPr>
        <p:spPr>
          <a:xfrm>
            <a:off x="9124003" y="2006600"/>
            <a:ext cx="3067997" cy="2235200"/>
          </a:xfrm>
        </p:spPr>
        <p:txBody>
          <a:bodyPr>
            <a:normAutofit/>
          </a:bodyPr>
          <a:lstStyle>
            <a:lvl1pPr marL="0" indent="0">
              <a:buNone/>
              <a:defRPr sz="1400"/>
            </a:lvl1pPr>
          </a:lstStyle>
          <a:p>
            <a:endParaRPr lang="en-US"/>
          </a:p>
        </p:txBody>
      </p:sp>
      <p:sp>
        <p:nvSpPr>
          <p:cNvPr id="20" name="Picture Placeholder 21"/>
          <p:cNvSpPr>
            <a:spLocks noGrp="1"/>
          </p:cNvSpPr>
          <p:nvPr>
            <p:ph type="pic" sz="quarter" idx="28"/>
          </p:nvPr>
        </p:nvSpPr>
        <p:spPr>
          <a:xfrm>
            <a:off x="0" y="2006600"/>
            <a:ext cx="3067997" cy="2235200"/>
          </a:xfrm>
        </p:spPr>
        <p:txBody>
          <a:bodyPr>
            <a:normAutofit/>
          </a:bodyPr>
          <a:lstStyle>
            <a:lvl1pPr marL="0" indent="0">
              <a:buNone/>
              <a:defRPr sz="1400"/>
            </a:lvl1pPr>
          </a:lstStyle>
          <a:p>
            <a:endParaRPr lang="en-US" dirty="0"/>
          </a:p>
        </p:txBody>
      </p:sp>
      <p:sp>
        <p:nvSpPr>
          <p:cNvPr id="21" name="Picture Placeholder 21"/>
          <p:cNvSpPr>
            <a:spLocks noGrp="1"/>
          </p:cNvSpPr>
          <p:nvPr>
            <p:ph type="pic" sz="quarter" idx="29"/>
          </p:nvPr>
        </p:nvSpPr>
        <p:spPr>
          <a:xfrm>
            <a:off x="3041335" y="2006600"/>
            <a:ext cx="3067997" cy="2235200"/>
          </a:xfrm>
        </p:spPr>
        <p:txBody>
          <a:bodyPr>
            <a:normAutofit/>
          </a:bodyPr>
          <a:lstStyle>
            <a:lvl1pPr marL="0" indent="0">
              <a:buNone/>
              <a:defRPr sz="1400"/>
            </a:lvl1pPr>
          </a:lstStyle>
          <a:p>
            <a:endParaRPr lang="en-US"/>
          </a:p>
        </p:txBody>
      </p:sp>
      <p:sp>
        <p:nvSpPr>
          <p:cNvPr id="8"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lvl1pPr algn="l">
              <a:defRPr b="0" i="0" spc="-200">
                <a:gradFill flip="none" rotWithShape="1">
                  <a:gsLst>
                    <a:gs pos="0">
                      <a:schemeClr val="accent1"/>
                    </a:gs>
                    <a:gs pos="100000">
                      <a:schemeClr val="accent4"/>
                    </a:gs>
                    <a:gs pos="50000">
                      <a:schemeClr val="accent2"/>
                    </a:gs>
                    <a:gs pos="75000">
                      <a:schemeClr val="accent3"/>
                    </a:gs>
                  </a:gsLst>
                  <a:lin ang="0" scaled="1"/>
                  <a:tileRect/>
                </a:gradFill>
                <a:latin typeface="Roboto Slab Bold"/>
                <a:cs typeface="Roboto Slab Bold"/>
              </a:defRPr>
            </a:lvl1pPr>
          </a:lstStyle>
          <a:p>
            <a:r>
              <a:rPr lang="en-US" dirty="0"/>
              <a:t>Click to edit Master title style</a:t>
            </a:r>
            <a:endParaRPr lang="en-JM" dirty="0"/>
          </a:p>
        </p:txBody>
      </p:sp>
      <p:sp>
        <p:nvSpPr>
          <p:cNvPr id="9"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2458992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sp>
        <p:nvSpPr>
          <p:cNvPr id="5"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3" name="Picture Placeholder 21"/>
          <p:cNvSpPr>
            <a:spLocks noGrp="1"/>
          </p:cNvSpPr>
          <p:nvPr>
            <p:ph type="pic" sz="quarter" idx="26"/>
          </p:nvPr>
        </p:nvSpPr>
        <p:spPr>
          <a:xfrm>
            <a:off x="6096000" y="584200"/>
            <a:ext cx="2540000" cy="5689600"/>
          </a:xfrm>
        </p:spPr>
        <p:txBody>
          <a:bodyPr>
            <a:normAutofit/>
          </a:bodyPr>
          <a:lstStyle>
            <a:lvl1pPr marL="0" indent="0">
              <a:buNone/>
              <a:defRPr sz="1400"/>
            </a:lvl1pPr>
          </a:lstStyle>
          <a:p>
            <a:endParaRPr lang="en-US"/>
          </a:p>
        </p:txBody>
      </p:sp>
      <p:sp>
        <p:nvSpPr>
          <p:cNvPr id="19" name="Picture Placeholder 21"/>
          <p:cNvSpPr>
            <a:spLocks noGrp="1"/>
          </p:cNvSpPr>
          <p:nvPr>
            <p:ph type="pic" sz="quarter" idx="27"/>
          </p:nvPr>
        </p:nvSpPr>
        <p:spPr>
          <a:xfrm>
            <a:off x="8737600" y="584200"/>
            <a:ext cx="2540000" cy="5689600"/>
          </a:xfrm>
        </p:spPr>
        <p:txBody>
          <a:bodyPr>
            <a:normAutofit/>
          </a:bodyPr>
          <a:lstStyle>
            <a:lvl1pPr marL="0" indent="0">
              <a:buNone/>
              <a:defRPr sz="1400"/>
            </a:lvl1pPr>
          </a:lstStyle>
          <a:p>
            <a:endParaRPr lang="en-US"/>
          </a:p>
        </p:txBody>
      </p:sp>
      <p:sp>
        <p:nvSpPr>
          <p:cNvPr id="6"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31029208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19" name="Picture Placeholder 21"/>
          <p:cNvSpPr>
            <a:spLocks noGrp="1"/>
          </p:cNvSpPr>
          <p:nvPr>
            <p:ph type="pic" sz="quarter" idx="27"/>
          </p:nvPr>
        </p:nvSpPr>
        <p:spPr>
          <a:xfrm>
            <a:off x="4572000" y="1905000"/>
            <a:ext cx="3251200" cy="4470400"/>
          </a:xfrm>
        </p:spPr>
        <p:txBody>
          <a:bodyPr>
            <a:normAutofit/>
          </a:bodyPr>
          <a:lstStyle>
            <a:lvl1pPr marL="0" indent="0">
              <a:buNone/>
              <a:defRPr sz="1400"/>
            </a:lvl1pPr>
          </a:lstStyle>
          <a:p>
            <a:endParaRPr lang="en-US"/>
          </a:p>
        </p:txBody>
      </p:sp>
      <p:sp>
        <p:nvSpPr>
          <p:cNvPr id="6"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lumMod val="75000"/>
                  </a:schemeClr>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7"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9806943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8" name="Picture Placeholder 2"/>
          <p:cNvSpPr>
            <a:spLocks noGrp="1"/>
          </p:cNvSpPr>
          <p:nvPr>
            <p:ph type="pic" sz="quarter" idx="16"/>
          </p:nvPr>
        </p:nvSpPr>
        <p:spPr>
          <a:xfrm>
            <a:off x="711202" y="2006600"/>
            <a:ext cx="3958701" cy="2109013"/>
          </a:xfrm>
        </p:spPr>
        <p:txBody>
          <a:bodyPr anchor="t"/>
          <a:lstStyle>
            <a:lvl1pPr marL="0" indent="0" algn="ctr">
              <a:buNone/>
              <a:defRPr/>
            </a:lvl1pPr>
          </a:lstStyle>
          <a:p>
            <a:endParaRPr lang="id-ID"/>
          </a:p>
        </p:txBody>
      </p:sp>
      <p:sp>
        <p:nvSpPr>
          <p:cNvPr id="9" name="Picture Placeholder 2"/>
          <p:cNvSpPr>
            <a:spLocks noGrp="1"/>
          </p:cNvSpPr>
          <p:nvPr>
            <p:ph type="pic" sz="quarter" idx="17"/>
          </p:nvPr>
        </p:nvSpPr>
        <p:spPr>
          <a:xfrm>
            <a:off x="7213600" y="4241800"/>
            <a:ext cx="3958701" cy="2109013"/>
          </a:xfrm>
        </p:spPr>
        <p:txBody>
          <a:bodyPr anchor="t"/>
          <a:lstStyle>
            <a:lvl1pPr marL="0" indent="0" algn="ctr">
              <a:buNone/>
              <a:defRPr/>
            </a:lvl1pPr>
          </a:lstStyle>
          <a:p>
            <a:endParaRPr lang="id-ID"/>
          </a:p>
        </p:txBody>
      </p:sp>
      <p:sp>
        <p:nvSpPr>
          <p:cNvPr id="10" name="Picture Placeholder 2"/>
          <p:cNvSpPr>
            <a:spLocks noGrp="1"/>
          </p:cNvSpPr>
          <p:nvPr>
            <p:ph type="pic" sz="quarter" idx="18"/>
          </p:nvPr>
        </p:nvSpPr>
        <p:spPr>
          <a:xfrm>
            <a:off x="711201" y="4241800"/>
            <a:ext cx="1947471" cy="2109013"/>
          </a:xfrm>
        </p:spPr>
        <p:txBody>
          <a:bodyPr anchor="t"/>
          <a:lstStyle>
            <a:lvl1pPr marL="0" indent="0" algn="ctr">
              <a:buNone/>
              <a:defRPr/>
            </a:lvl1pPr>
          </a:lstStyle>
          <a:p>
            <a:endParaRPr lang="id-ID"/>
          </a:p>
        </p:txBody>
      </p:sp>
      <p:sp>
        <p:nvSpPr>
          <p:cNvPr id="12" name="Picture Placeholder 2"/>
          <p:cNvSpPr>
            <a:spLocks noGrp="1"/>
          </p:cNvSpPr>
          <p:nvPr>
            <p:ph type="pic" sz="quarter" idx="22"/>
          </p:nvPr>
        </p:nvSpPr>
        <p:spPr>
          <a:xfrm>
            <a:off x="4775201" y="2006600"/>
            <a:ext cx="2337332" cy="4284656"/>
          </a:xfrm>
        </p:spPr>
        <p:txBody>
          <a:bodyPr anchor="t"/>
          <a:lstStyle>
            <a:lvl1pPr marL="0" indent="0" algn="ctr">
              <a:buNone/>
              <a:defRPr/>
            </a:lvl1pPr>
          </a:lstStyle>
          <a:p>
            <a:endParaRPr lang="id-ID"/>
          </a:p>
        </p:txBody>
      </p:sp>
      <p:sp>
        <p:nvSpPr>
          <p:cNvPr id="11"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04113329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
        <p:nvSpPr>
          <p:cNvPr id="46" name="Picture Placeholder 28"/>
          <p:cNvSpPr>
            <a:spLocks noGrp="1" noChangeAspect="1"/>
          </p:cNvSpPr>
          <p:nvPr>
            <p:ph type="pic" sz="quarter" idx="51"/>
          </p:nvPr>
        </p:nvSpPr>
        <p:spPr>
          <a:xfrm>
            <a:off x="7010400" y="20066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7" name="Picture Placeholder 28"/>
          <p:cNvSpPr>
            <a:spLocks noGrp="1" noChangeAspect="1"/>
          </p:cNvSpPr>
          <p:nvPr>
            <p:ph type="pic" sz="quarter" idx="52"/>
          </p:nvPr>
        </p:nvSpPr>
        <p:spPr>
          <a:xfrm>
            <a:off x="8636000" y="20066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8" name="Picture Placeholder 28"/>
          <p:cNvSpPr>
            <a:spLocks noGrp="1" noChangeAspect="1"/>
          </p:cNvSpPr>
          <p:nvPr>
            <p:ph type="pic" sz="quarter" idx="53"/>
          </p:nvPr>
        </p:nvSpPr>
        <p:spPr>
          <a:xfrm>
            <a:off x="6197600" y="32970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9" name="Picture Placeholder 28"/>
          <p:cNvSpPr>
            <a:spLocks noGrp="1" noChangeAspect="1"/>
          </p:cNvSpPr>
          <p:nvPr>
            <p:ph type="pic" sz="quarter" idx="54"/>
          </p:nvPr>
        </p:nvSpPr>
        <p:spPr>
          <a:xfrm>
            <a:off x="7823200" y="32970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1" name="Picture Placeholder 28"/>
          <p:cNvSpPr>
            <a:spLocks noGrp="1" noChangeAspect="1"/>
          </p:cNvSpPr>
          <p:nvPr>
            <p:ph type="pic" sz="quarter" idx="56"/>
          </p:nvPr>
        </p:nvSpPr>
        <p:spPr>
          <a:xfrm>
            <a:off x="9479200" y="33274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3" name="Picture Placeholder 28"/>
          <p:cNvSpPr>
            <a:spLocks noGrp="1" noChangeAspect="1"/>
          </p:cNvSpPr>
          <p:nvPr>
            <p:ph type="pic" sz="quarter" idx="58"/>
          </p:nvPr>
        </p:nvSpPr>
        <p:spPr>
          <a:xfrm>
            <a:off x="7010400" y="46178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4" name="Picture Placeholder 28"/>
          <p:cNvSpPr>
            <a:spLocks noGrp="1" noChangeAspect="1"/>
          </p:cNvSpPr>
          <p:nvPr>
            <p:ph type="pic" sz="quarter" idx="59"/>
          </p:nvPr>
        </p:nvSpPr>
        <p:spPr>
          <a:xfrm>
            <a:off x="8636000" y="46178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11"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53903748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28"/>
          <p:cNvSpPr>
            <a:spLocks noGrp="1" noChangeAspect="1"/>
          </p:cNvSpPr>
          <p:nvPr>
            <p:ph type="pic" sz="quarter" idx="51"/>
          </p:nvPr>
        </p:nvSpPr>
        <p:spPr>
          <a:xfrm>
            <a:off x="7112000" y="2209800"/>
            <a:ext cx="2844800" cy="28448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 name="Picture Placeholder 28"/>
          <p:cNvSpPr>
            <a:spLocks noGrp="1" noChangeAspect="1"/>
          </p:cNvSpPr>
          <p:nvPr>
            <p:ph type="pic" sz="quarter" idx="52"/>
          </p:nvPr>
        </p:nvSpPr>
        <p:spPr>
          <a:xfrm>
            <a:off x="2235200" y="2209800"/>
            <a:ext cx="2844800" cy="28448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6"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26773685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28"/>
          <p:cNvSpPr>
            <a:spLocks noGrp="1" noChangeAspect="1"/>
          </p:cNvSpPr>
          <p:nvPr>
            <p:ph type="pic" sz="quarter" idx="52"/>
          </p:nvPr>
        </p:nvSpPr>
        <p:spPr>
          <a:xfrm>
            <a:off x="711200" y="1905000"/>
            <a:ext cx="2032000" cy="203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6"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7" name="Picture Placeholder 28"/>
          <p:cNvSpPr>
            <a:spLocks noGrp="1" noChangeAspect="1"/>
          </p:cNvSpPr>
          <p:nvPr>
            <p:ph type="pic" sz="quarter" idx="53"/>
          </p:nvPr>
        </p:nvSpPr>
        <p:spPr>
          <a:xfrm>
            <a:off x="711200" y="4140200"/>
            <a:ext cx="2032000" cy="203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Tree>
    <p:extLst>
      <p:ext uri="{BB962C8B-B14F-4D97-AF65-F5344CB8AC3E}">
        <p14:creationId xmlns:p14="http://schemas.microsoft.com/office/powerpoint/2010/main" val="354315037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28"/>
          <p:cNvSpPr>
            <a:spLocks noGrp="1" noChangeAspect="1"/>
          </p:cNvSpPr>
          <p:nvPr>
            <p:ph type="pic" sz="quarter" idx="51"/>
          </p:nvPr>
        </p:nvSpPr>
        <p:spPr>
          <a:xfrm>
            <a:off x="4419600" y="2209800"/>
            <a:ext cx="2844800" cy="28448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 name="Picture Placeholder 28"/>
          <p:cNvSpPr>
            <a:spLocks noGrp="1" noChangeAspect="1"/>
          </p:cNvSpPr>
          <p:nvPr>
            <p:ph type="pic" sz="quarter" idx="52"/>
          </p:nvPr>
        </p:nvSpPr>
        <p:spPr>
          <a:xfrm>
            <a:off x="812800" y="2209800"/>
            <a:ext cx="2844800" cy="28448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6"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lumMod val="75000"/>
                  </a:schemeClr>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7" name="Picture Placeholder 28"/>
          <p:cNvSpPr>
            <a:spLocks noGrp="1" noChangeAspect="1"/>
          </p:cNvSpPr>
          <p:nvPr>
            <p:ph type="pic" sz="quarter" idx="53"/>
          </p:nvPr>
        </p:nvSpPr>
        <p:spPr>
          <a:xfrm>
            <a:off x="8026400" y="2209800"/>
            <a:ext cx="2844800" cy="28448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Tree>
    <p:extLst>
      <p:ext uri="{BB962C8B-B14F-4D97-AF65-F5344CB8AC3E}">
        <p14:creationId xmlns:p14="http://schemas.microsoft.com/office/powerpoint/2010/main" val="191625319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sp>
        <p:nvSpPr>
          <p:cNvPr id="45" name="Picture Placeholder 28"/>
          <p:cNvSpPr>
            <a:spLocks noGrp="1" noChangeAspect="1"/>
          </p:cNvSpPr>
          <p:nvPr>
            <p:ph type="pic" sz="quarter" idx="50"/>
          </p:nvPr>
        </p:nvSpPr>
        <p:spPr>
          <a:xfrm>
            <a:off x="9144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6" name="Picture Placeholder 28"/>
          <p:cNvSpPr>
            <a:spLocks noGrp="1" noChangeAspect="1"/>
          </p:cNvSpPr>
          <p:nvPr>
            <p:ph type="pic" sz="quarter" idx="51"/>
          </p:nvPr>
        </p:nvSpPr>
        <p:spPr>
          <a:xfrm>
            <a:off x="29718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7" name="Picture Placeholder 28"/>
          <p:cNvSpPr>
            <a:spLocks noGrp="1" noChangeAspect="1"/>
          </p:cNvSpPr>
          <p:nvPr>
            <p:ph type="pic" sz="quarter" idx="52"/>
          </p:nvPr>
        </p:nvSpPr>
        <p:spPr>
          <a:xfrm>
            <a:off x="50292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8" name="Picture Placeholder 28"/>
          <p:cNvSpPr>
            <a:spLocks noGrp="1" noChangeAspect="1"/>
          </p:cNvSpPr>
          <p:nvPr>
            <p:ph type="pic" sz="quarter" idx="53"/>
          </p:nvPr>
        </p:nvSpPr>
        <p:spPr>
          <a:xfrm>
            <a:off x="91440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0" name="Picture Placeholder 28"/>
          <p:cNvSpPr>
            <a:spLocks noGrp="1" noChangeAspect="1"/>
          </p:cNvSpPr>
          <p:nvPr>
            <p:ph type="pic" sz="quarter" idx="55"/>
          </p:nvPr>
        </p:nvSpPr>
        <p:spPr>
          <a:xfrm>
            <a:off x="70866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15"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6"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
        <p:nvSpPr>
          <p:cNvPr id="17" name="Picture Placeholder 28"/>
          <p:cNvSpPr>
            <a:spLocks noGrp="1" noChangeAspect="1"/>
          </p:cNvSpPr>
          <p:nvPr>
            <p:ph type="pic" sz="quarter" idx="56"/>
          </p:nvPr>
        </p:nvSpPr>
        <p:spPr>
          <a:xfrm>
            <a:off x="9144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18" name="Picture Placeholder 28"/>
          <p:cNvSpPr>
            <a:spLocks noGrp="1" noChangeAspect="1"/>
          </p:cNvSpPr>
          <p:nvPr>
            <p:ph type="pic" sz="quarter" idx="57"/>
          </p:nvPr>
        </p:nvSpPr>
        <p:spPr>
          <a:xfrm>
            <a:off x="29718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19" name="Picture Placeholder 28"/>
          <p:cNvSpPr>
            <a:spLocks noGrp="1" noChangeAspect="1"/>
          </p:cNvSpPr>
          <p:nvPr>
            <p:ph type="pic" sz="quarter" idx="58"/>
          </p:nvPr>
        </p:nvSpPr>
        <p:spPr>
          <a:xfrm>
            <a:off x="50292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20" name="Picture Placeholder 28"/>
          <p:cNvSpPr>
            <a:spLocks noGrp="1" noChangeAspect="1"/>
          </p:cNvSpPr>
          <p:nvPr>
            <p:ph type="pic" sz="quarter" idx="59"/>
          </p:nvPr>
        </p:nvSpPr>
        <p:spPr>
          <a:xfrm>
            <a:off x="91440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21" name="Picture Placeholder 28"/>
          <p:cNvSpPr>
            <a:spLocks noGrp="1" noChangeAspect="1"/>
          </p:cNvSpPr>
          <p:nvPr>
            <p:ph type="pic" sz="quarter" idx="60"/>
          </p:nvPr>
        </p:nvSpPr>
        <p:spPr>
          <a:xfrm>
            <a:off x="70866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Tree>
    <p:extLst>
      <p:ext uri="{BB962C8B-B14F-4D97-AF65-F5344CB8AC3E}">
        <p14:creationId xmlns:p14="http://schemas.microsoft.com/office/powerpoint/2010/main" val="352267613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45" name="Picture Placeholder 28"/>
          <p:cNvSpPr>
            <a:spLocks noGrp="1" noChangeAspect="1"/>
          </p:cNvSpPr>
          <p:nvPr>
            <p:ph type="pic" sz="quarter" idx="50"/>
          </p:nvPr>
        </p:nvSpPr>
        <p:spPr>
          <a:xfrm>
            <a:off x="2905600" y="19658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6" name="Picture Placeholder 28"/>
          <p:cNvSpPr>
            <a:spLocks noGrp="1" noChangeAspect="1"/>
          </p:cNvSpPr>
          <p:nvPr>
            <p:ph type="pic" sz="quarter" idx="51"/>
          </p:nvPr>
        </p:nvSpPr>
        <p:spPr>
          <a:xfrm>
            <a:off x="4500800" y="19658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7" name="Picture Placeholder 28"/>
          <p:cNvSpPr>
            <a:spLocks noGrp="1" noChangeAspect="1"/>
          </p:cNvSpPr>
          <p:nvPr>
            <p:ph type="pic" sz="quarter" idx="52"/>
          </p:nvPr>
        </p:nvSpPr>
        <p:spPr>
          <a:xfrm>
            <a:off x="6126400" y="19658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8" name="Picture Placeholder 28"/>
          <p:cNvSpPr>
            <a:spLocks noGrp="1" noChangeAspect="1"/>
          </p:cNvSpPr>
          <p:nvPr>
            <p:ph type="pic" sz="quarter" idx="53"/>
          </p:nvPr>
        </p:nvSpPr>
        <p:spPr>
          <a:xfrm>
            <a:off x="3688000" y="32562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49" name="Picture Placeholder 28"/>
          <p:cNvSpPr>
            <a:spLocks noGrp="1" noChangeAspect="1"/>
          </p:cNvSpPr>
          <p:nvPr>
            <p:ph type="pic" sz="quarter" idx="54"/>
          </p:nvPr>
        </p:nvSpPr>
        <p:spPr>
          <a:xfrm>
            <a:off x="5313600" y="32562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0" name="Picture Placeholder 28"/>
          <p:cNvSpPr>
            <a:spLocks noGrp="1" noChangeAspect="1"/>
          </p:cNvSpPr>
          <p:nvPr>
            <p:ph type="pic" sz="quarter" idx="55"/>
          </p:nvPr>
        </p:nvSpPr>
        <p:spPr>
          <a:xfrm>
            <a:off x="7752000" y="19658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1" name="Picture Placeholder 28"/>
          <p:cNvSpPr>
            <a:spLocks noGrp="1" noChangeAspect="1"/>
          </p:cNvSpPr>
          <p:nvPr>
            <p:ph type="pic" sz="quarter" idx="56"/>
          </p:nvPr>
        </p:nvSpPr>
        <p:spPr>
          <a:xfrm>
            <a:off x="6969600" y="32866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2" name="Picture Placeholder 28"/>
          <p:cNvSpPr>
            <a:spLocks noGrp="1" noChangeAspect="1"/>
          </p:cNvSpPr>
          <p:nvPr>
            <p:ph type="pic" sz="quarter" idx="57"/>
          </p:nvPr>
        </p:nvSpPr>
        <p:spPr>
          <a:xfrm>
            <a:off x="2894400" y="45770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3" name="Picture Placeholder 28"/>
          <p:cNvSpPr>
            <a:spLocks noGrp="1" noChangeAspect="1"/>
          </p:cNvSpPr>
          <p:nvPr>
            <p:ph type="pic" sz="quarter" idx="58"/>
          </p:nvPr>
        </p:nvSpPr>
        <p:spPr>
          <a:xfrm>
            <a:off x="4500800" y="45770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4" name="Picture Placeholder 28"/>
          <p:cNvSpPr>
            <a:spLocks noGrp="1" noChangeAspect="1"/>
          </p:cNvSpPr>
          <p:nvPr>
            <p:ph type="pic" sz="quarter" idx="59"/>
          </p:nvPr>
        </p:nvSpPr>
        <p:spPr>
          <a:xfrm>
            <a:off x="6126400" y="45770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55" name="Picture Placeholder 28"/>
          <p:cNvSpPr>
            <a:spLocks noGrp="1" noChangeAspect="1"/>
          </p:cNvSpPr>
          <p:nvPr>
            <p:ph type="pic" sz="quarter" idx="60"/>
          </p:nvPr>
        </p:nvSpPr>
        <p:spPr>
          <a:xfrm>
            <a:off x="7853600" y="4577000"/>
            <a:ext cx="1392000" cy="1392000"/>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Roboto Light"/>
                <a:cs typeface="Roboto Light"/>
              </a:defRPr>
            </a:lvl1pPr>
          </a:lstStyle>
          <a:p>
            <a:endParaRPr lang="en-JM" dirty="0"/>
          </a:p>
        </p:txBody>
      </p:sp>
      <p:sp>
        <p:nvSpPr>
          <p:cNvPr id="15"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6"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09311413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77A6-7950-4482-B29F-9728AEF603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30B3B76C-1CF9-442D-BEBE-7B83D43158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2415E0-612E-4420-B9C7-EA25410E9C5A}"/>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5" name="Footer Placeholder 4">
            <a:extLst>
              <a:ext uri="{FF2B5EF4-FFF2-40B4-BE49-F238E27FC236}">
                <a16:creationId xmlns:a16="http://schemas.microsoft.com/office/drawing/2014/main" id="{665B1E8E-C4EE-49F2-ACD4-D5C439B36434}"/>
              </a:ext>
            </a:extLst>
          </p:cNvPr>
          <p:cNvSpPr>
            <a:spLocks noGrp="1"/>
          </p:cNvSpPr>
          <p:nvPr>
            <p:ph type="ftr" sz="quarter" idx="11"/>
          </p:nvPr>
        </p:nvSpPr>
        <p:spPr/>
        <p:txBody>
          <a:bodyPr/>
          <a:lstStyle/>
          <a:p>
            <a:endParaRPr lang="en-ID" dirty="0"/>
          </a:p>
        </p:txBody>
      </p:sp>
      <p:sp>
        <p:nvSpPr>
          <p:cNvPr id="6" name="Slide Number Placeholder 5">
            <a:extLst>
              <a:ext uri="{FF2B5EF4-FFF2-40B4-BE49-F238E27FC236}">
                <a16:creationId xmlns:a16="http://schemas.microsoft.com/office/drawing/2014/main" id="{C58396FC-E23D-41FA-9399-BCB3C75A97B4}"/>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2042507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2000" cy="6858000"/>
          </a:xfrm>
        </p:spPr>
        <p:txBody>
          <a:bodyPr/>
          <a:lstStyle/>
          <a:p>
            <a:endParaRPr lang="en-JM" dirty="0"/>
          </a:p>
        </p:txBody>
      </p:sp>
      <p:sp>
        <p:nvSpPr>
          <p:cNvPr id="2" name="Title 1"/>
          <p:cNvSpPr>
            <a:spLocks noGrp="1"/>
          </p:cNvSpPr>
          <p:nvPr>
            <p:ph type="ctrTitle"/>
          </p:nvPr>
        </p:nvSpPr>
        <p:spPr>
          <a:xfrm>
            <a:off x="914400" y="1498604"/>
            <a:ext cx="10363200" cy="1470025"/>
          </a:xfrm>
        </p:spPr>
        <p:txBody>
          <a:bodyPr/>
          <a:lstStyle>
            <a:lvl1pPr algn="ctr">
              <a:defRPr>
                <a:solidFill>
                  <a:schemeClr val="bg1">
                    <a:lumMod val="10000"/>
                  </a:schemeClr>
                </a:solidFill>
              </a:defRPr>
            </a:lvl1pPr>
          </a:lstStyle>
          <a:p>
            <a:r>
              <a:rPr lang="en-US" dirty="0"/>
              <a:t>Click to edit Master title style</a:t>
            </a:r>
            <a:endParaRPr lang="en-JM" dirty="0"/>
          </a:p>
        </p:txBody>
      </p:sp>
      <p:sp>
        <p:nvSpPr>
          <p:cNvPr id="3" name="Subtitle 2"/>
          <p:cNvSpPr>
            <a:spLocks noGrp="1"/>
          </p:cNvSpPr>
          <p:nvPr>
            <p:ph type="subTitle" idx="1"/>
          </p:nvPr>
        </p:nvSpPr>
        <p:spPr>
          <a:xfrm>
            <a:off x="1828800" y="3254378"/>
            <a:ext cx="8534400" cy="885825"/>
          </a:xfrm>
        </p:spPr>
        <p:txBody>
          <a:bodyPr/>
          <a:lstStyle>
            <a:lvl1pPr marL="0" indent="0" algn="ctr">
              <a:buNone/>
              <a:defRPr>
                <a:solidFill>
                  <a:srgbClr val="17375E"/>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JM" dirty="0"/>
          </a:p>
        </p:txBody>
      </p:sp>
    </p:spTree>
    <p:extLst>
      <p:ext uri="{BB962C8B-B14F-4D97-AF65-F5344CB8AC3E}">
        <p14:creationId xmlns:p14="http://schemas.microsoft.com/office/powerpoint/2010/main" val="178668349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2006601"/>
            <a:ext cx="4572000" cy="4110567"/>
          </a:xfrm>
        </p:spPr>
        <p:txBody>
          <a:bodyPr>
            <a:normAutofit/>
          </a:bodyPr>
          <a:lstStyle>
            <a:lvl1pPr marL="0" indent="0">
              <a:buFontTx/>
              <a:buNone/>
              <a:defRPr sz="1333">
                <a:solidFill>
                  <a:srgbClr val="17375E"/>
                </a:solidFill>
              </a:defRPr>
            </a:lvl1pPr>
          </a:lstStyle>
          <a:p>
            <a:endParaRPr lang="en-JM"/>
          </a:p>
        </p:txBody>
      </p:sp>
      <p:sp>
        <p:nvSpPr>
          <p:cNvPr id="9" name="Text Placeholder 26"/>
          <p:cNvSpPr>
            <a:spLocks noGrp="1"/>
          </p:cNvSpPr>
          <p:nvPr>
            <p:ph type="body" sz="quarter" idx="15"/>
          </p:nvPr>
        </p:nvSpPr>
        <p:spPr>
          <a:xfrm>
            <a:off x="4978400" y="2728381"/>
            <a:ext cx="2836333" cy="1107016"/>
          </a:xfrm>
        </p:spPr>
        <p:txBody>
          <a:bodyPr>
            <a:no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0" name="Text Placeholder 26"/>
          <p:cNvSpPr>
            <a:spLocks noGrp="1"/>
          </p:cNvSpPr>
          <p:nvPr>
            <p:ph type="body" sz="quarter" idx="16"/>
          </p:nvPr>
        </p:nvSpPr>
        <p:spPr>
          <a:xfrm>
            <a:off x="8542867" y="2717797"/>
            <a:ext cx="2836333" cy="1107016"/>
          </a:xfrm>
        </p:spPr>
        <p:txBody>
          <a:bodyPr>
            <a:no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1" name="Text Placeholder 26"/>
          <p:cNvSpPr>
            <a:spLocks noGrp="1"/>
          </p:cNvSpPr>
          <p:nvPr>
            <p:ph type="body" sz="quarter" idx="17"/>
          </p:nvPr>
        </p:nvSpPr>
        <p:spPr>
          <a:xfrm>
            <a:off x="4982634" y="4845235"/>
            <a:ext cx="2836333" cy="1107016"/>
          </a:xfrm>
        </p:spPr>
        <p:txBody>
          <a:bodyPr>
            <a:no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2" name="Text Placeholder 26"/>
          <p:cNvSpPr>
            <a:spLocks noGrp="1"/>
          </p:cNvSpPr>
          <p:nvPr>
            <p:ph type="body" sz="quarter" idx="18"/>
          </p:nvPr>
        </p:nvSpPr>
        <p:spPr>
          <a:xfrm>
            <a:off x="8547100" y="4834651"/>
            <a:ext cx="2836333" cy="1107016"/>
          </a:xfrm>
        </p:spPr>
        <p:txBody>
          <a:bodyPr>
            <a:no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3" name="Text Placeholder 32"/>
          <p:cNvSpPr>
            <a:spLocks noGrp="1"/>
          </p:cNvSpPr>
          <p:nvPr>
            <p:ph type="body" sz="quarter" idx="19"/>
          </p:nvPr>
        </p:nvSpPr>
        <p:spPr>
          <a:xfrm>
            <a:off x="5486400" y="2230965"/>
            <a:ext cx="2133600" cy="410820"/>
          </a:xfrm>
        </p:spPr>
        <p:txBody>
          <a:bodyPr>
            <a:normAutofit/>
          </a:bodyPr>
          <a:lstStyle>
            <a:lvl1pPr marL="0" indent="0">
              <a:buFontTx/>
              <a:buNone/>
              <a:defRPr sz="1600" b="0">
                <a:solidFill>
                  <a:srgbClr val="0B0B0B"/>
                </a:solidFill>
                <a:latin typeface="Roboto Slab Bold"/>
                <a:ea typeface="Roboto Light"/>
                <a:cs typeface="Roboto Slab Bold"/>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4" name="Text Placeholder 32"/>
          <p:cNvSpPr>
            <a:spLocks noGrp="1"/>
          </p:cNvSpPr>
          <p:nvPr>
            <p:ph type="body" sz="quarter" idx="20"/>
          </p:nvPr>
        </p:nvSpPr>
        <p:spPr>
          <a:xfrm>
            <a:off x="9042400" y="2230965"/>
            <a:ext cx="2133600" cy="410820"/>
          </a:xfrm>
        </p:spPr>
        <p:txBody>
          <a:bodyPr>
            <a:normAutofit/>
          </a:bodyPr>
          <a:lstStyle>
            <a:lvl1pPr marL="0" indent="0">
              <a:buFontTx/>
              <a:buNone/>
              <a:defRPr sz="1600" b="0">
                <a:solidFill>
                  <a:srgbClr val="0B0B0B"/>
                </a:solidFill>
                <a:latin typeface="Roboto Slab Bold"/>
                <a:ea typeface="Roboto Light"/>
                <a:cs typeface="Roboto Slab Bold"/>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5" name="Text Placeholder 32"/>
          <p:cNvSpPr>
            <a:spLocks noGrp="1"/>
          </p:cNvSpPr>
          <p:nvPr>
            <p:ph type="body" sz="quarter" idx="21"/>
          </p:nvPr>
        </p:nvSpPr>
        <p:spPr>
          <a:xfrm>
            <a:off x="5486400" y="4343401"/>
            <a:ext cx="2133600" cy="410820"/>
          </a:xfrm>
        </p:spPr>
        <p:txBody>
          <a:bodyPr>
            <a:normAutofit/>
          </a:bodyPr>
          <a:lstStyle>
            <a:lvl1pPr marL="0" indent="0">
              <a:buFontTx/>
              <a:buNone/>
              <a:defRPr sz="1600" b="0">
                <a:solidFill>
                  <a:srgbClr val="0B0B0B"/>
                </a:solidFill>
                <a:latin typeface="Roboto Slab Bold"/>
                <a:ea typeface="Roboto Light"/>
                <a:cs typeface="Roboto Slab Bold"/>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6" name="Text Placeholder 32"/>
          <p:cNvSpPr>
            <a:spLocks noGrp="1"/>
          </p:cNvSpPr>
          <p:nvPr>
            <p:ph type="body" sz="quarter" idx="22"/>
          </p:nvPr>
        </p:nvSpPr>
        <p:spPr>
          <a:xfrm>
            <a:off x="9042400" y="4343401"/>
            <a:ext cx="2133600" cy="410820"/>
          </a:xfrm>
        </p:spPr>
        <p:txBody>
          <a:bodyPr>
            <a:normAutofit/>
          </a:bodyPr>
          <a:lstStyle>
            <a:lvl1pPr marL="0" indent="0">
              <a:buFontTx/>
              <a:buNone/>
              <a:defRPr sz="1600" b="0">
                <a:solidFill>
                  <a:srgbClr val="0B0B0B"/>
                </a:solidFill>
                <a:latin typeface="Roboto Slab Bold"/>
                <a:ea typeface="Roboto Light"/>
                <a:cs typeface="Roboto Slab Bold"/>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9"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0"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355373305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0" y="2006602"/>
            <a:ext cx="12192000" cy="1583999"/>
          </a:xfrm>
        </p:spPr>
        <p:txBody>
          <a:bodyPr>
            <a:normAutofit/>
          </a:bodyPr>
          <a:lstStyle>
            <a:lvl1pPr marL="0" indent="0">
              <a:buFontTx/>
              <a:buNone/>
              <a:defRPr sz="1333">
                <a:solidFill>
                  <a:srgbClr val="17375E"/>
                </a:solidFill>
              </a:defRPr>
            </a:lvl1pPr>
          </a:lstStyle>
          <a:p>
            <a:endParaRPr lang="en-JM"/>
          </a:p>
        </p:txBody>
      </p:sp>
      <p:sp>
        <p:nvSpPr>
          <p:cNvPr id="19" name="Picture Placeholder 24"/>
          <p:cNvSpPr>
            <a:spLocks noGrp="1"/>
          </p:cNvSpPr>
          <p:nvPr>
            <p:ph type="pic" sz="quarter" idx="25"/>
          </p:nvPr>
        </p:nvSpPr>
        <p:spPr>
          <a:xfrm>
            <a:off x="0" y="3640302"/>
            <a:ext cx="12192000" cy="1583999"/>
          </a:xfrm>
        </p:spPr>
        <p:txBody>
          <a:bodyPr>
            <a:normAutofit/>
          </a:bodyPr>
          <a:lstStyle>
            <a:lvl1pPr marL="0" indent="0">
              <a:buFontTx/>
              <a:buNone/>
              <a:defRPr sz="1333">
                <a:solidFill>
                  <a:srgbClr val="17375E"/>
                </a:solidFill>
              </a:defRPr>
            </a:lvl1pPr>
          </a:lstStyle>
          <a:p>
            <a:endParaRPr lang="en-JM"/>
          </a:p>
        </p:txBody>
      </p:sp>
      <p:sp>
        <p:nvSpPr>
          <p:cNvPr id="20" name="Picture Placeholder 24"/>
          <p:cNvSpPr>
            <a:spLocks noGrp="1"/>
          </p:cNvSpPr>
          <p:nvPr>
            <p:ph type="pic" sz="quarter" idx="26"/>
          </p:nvPr>
        </p:nvSpPr>
        <p:spPr>
          <a:xfrm>
            <a:off x="0" y="5274002"/>
            <a:ext cx="12192000" cy="1583999"/>
          </a:xfrm>
        </p:spPr>
        <p:txBody>
          <a:bodyPr>
            <a:normAutofit/>
          </a:bodyPr>
          <a:lstStyle>
            <a:lvl1pPr marL="0" indent="0">
              <a:buFontTx/>
              <a:buNone/>
              <a:defRPr sz="1333">
                <a:solidFill>
                  <a:srgbClr val="17375E"/>
                </a:solidFill>
              </a:defRPr>
            </a:lvl1pPr>
          </a:lstStyle>
          <a:p>
            <a:endParaRPr lang="en-JM"/>
          </a:p>
        </p:txBody>
      </p:sp>
      <p:sp>
        <p:nvSpPr>
          <p:cNvPr id="7"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9"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7711664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6096000" y="2413000"/>
            <a:ext cx="2844800" cy="4470400"/>
          </a:xfrm>
        </p:spPr>
        <p:txBody>
          <a:bodyPr>
            <a:normAutofit/>
          </a:bodyPr>
          <a:lstStyle>
            <a:lvl1pPr>
              <a:defRPr sz="1600"/>
            </a:lvl1pPr>
          </a:lstStyle>
          <a:p>
            <a:endParaRPr lang="en-US" dirty="0"/>
          </a:p>
        </p:txBody>
      </p:sp>
      <p:sp>
        <p:nvSpPr>
          <p:cNvPr id="6" name="Picture Placeholder 10"/>
          <p:cNvSpPr>
            <a:spLocks noGrp="1"/>
          </p:cNvSpPr>
          <p:nvPr>
            <p:ph type="pic" sz="quarter" idx="27"/>
          </p:nvPr>
        </p:nvSpPr>
        <p:spPr>
          <a:xfrm>
            <a:off x="0" y="2413000"/>
            <a:ext cx="2844800" cy="4470400"/>
          </a:xfrm>
        </p:spPr>
        <p:txBody>
          <a:bodyPr>
            <a:normAutofit/>
          </a:bodyPr>
          <a:lstStyle>
            <a:lvl1pPr>
              <a:defRPr sz="1600"/>
            </a:lvl1pPr>
          </a:lstStyle>
          <a:p>
            <a:endParaRPr lang="en-US" dirty="0"/>
          </a:p>
        </p:txBody>
      </p:sp>
      <p:sp>
        <p:nvSpPr>
          <p:cNvPr id="9"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37137149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10"/>
          <p:cNvSpPr>
            <a:spLocks noGrp="1"/>
          </p:cNvSpPr>
          <p:nvPr>
            <p:ph type="pic" sz="quarter" idx="26"/>
          </p:nvPr>
        </p:nvSpPr>
        <p:spPr>
          <a:xfrm>
            <a:off x="6299200" y="2209800"/>
            <a:ext cx="4978400" cy="3251200"/>
          </a:xfrm>
        </p:spPr>
        <p:txBody>
          <a:bodyPr>
            <a:normAutofit/>
          </a:bodyPr>
          <a:lstStyle>
            <a:lvl1pPr>
              <a:defRPr sz="1600"/>
            </a:lvl1pPr>
          </a:lstStyle>
          <a:p>
            <a:endParaRPr lang="en-US" dirty="0"/>
          </a:p>
        </p:txBody>
      </p:sp>
      <p:sp>
        <p:nvSpPr>
          <p:cNvPr id="6" name="Picture Placeholder 10"/>
          <p:cNvSpPr>
            <a:spLocks noGrp="1"/>
          </p:cNvSpPr>
          <p:nvPr>
            <p:ph type="pic" sz="quarter" idx="27"/>
          </p:nvPr>
        </p:nvSpPr>
        <p:spPr>
          <a:xfrm>
            <a:off x="914400" y="2209800"/>
            <a:ext cx="4978400" cy="3251200"/>
          </a:xfrm>
        </p:spPr>
        <p:txBody>
          <a:bodyPr>
            <a:normAutofit/>
          </a:bodyPr>
          <a:lstStyle>
            <a:lvl1pPr>
              <a:defRPr sz="1600"/>
            </a:lvl1pPr>
          </a:lstStyle>
          <a:p>
            <a:endParaRPr lang="en-US" dirty="0"/>
          </a:p>
        </p:txBody>
      </p:sp>
      <p:sp>
        <p:nvSpPr>
          <p:cNvPr id="9"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59358538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10"/>
          <p:cNvSpPr>
            <a:spLocks noGrp="1"/>
          </p:cNvSpPr>
          <p:nvPr>
            <p:ph type="pic" sz="quarter" idx="27"/>
          </p:nvPr>
        </p:nvSpPr>
        <p:spPr>
          <a:xfrm>
            <a:off x="812800" y="2209800"/>
            <a:ext cx="3352800" cy="3251200"/>
          </a:xfrm>
        </p:spPr>
        <p:txBody>
          <a:bodyPr>
            <a:normAutofit/>
          </a:bodyPr>
          <a:lstStyle>
            <a:lvl1pPr>
              <a:defRPr sz="1600"/>
            </a:lvl1pPr>
          </a:lstStyle>
          <a:p>
            <a:endParaRPr lang="en-US" dirty="0"/>
          </a:p>
        </p:txBody>
      </p:sp>
      <p:sp>
        <p:nvSpPr>
          <p:cNvPr id="9"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0"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
        <p:nvSpPr>
          <p:cNvPr id="7" name="Picture Placeholder 10"/>
          <p:cNvSpPr>
            <a:spLocks noGrp="1"/>
          </p:cNvSpPr>
          <p:nvPr>
            <p:ph type="pic" sz="quarter" idx="28"/>
          </p:nvPr>
        </p:nvSpPr>
        <p:spPr>
          <a:xfrm>
            <a:off x="4470400" y="2209800"/>
            <a:ext cx="3352800" cy="3251200"/>
          </a:xfrm>
        </p:spPr>
        <p:txBody>
          <a:bodyPr>
            <a:normAutofit/>
          </a:bodyPr>
          <a:lstStyle>
            <a:lvl1pPr>
              <a:defRPr sz="1600"/>
            </a:lvl1pPr>
          </a:lstStyle>
          <a:p>
            <a:endParaRPr lang="en-US" dirty="0"/>
          </a:p>
        </p:txBody>
      </p:sp>
      <p:sp>
        <p:nvSpPr>
          <p:cNvPr id="8" name="Picture Placeholder 10"/>
          <p:cNvSpPr>
            <a:spLocks noGrp="1"/>
          </p:cNvSpPr>
          <p:nvPr>
            <p:ph type="pic" sz="quarter" idx="29"/>
          </p:nvPr>
        </p:nvSpPr>
        <p:spPr>
          <a:xfrm>
            <a:off x="8128000" y="2209800"/>
            <a:ext cx="3352800" cy="3251200"/>
          </a:xfrm>
        </p:spPr>
        <p:txBody>
          <a:bodyPr>
            <a:normAutofit/>
          </a:bodyPr>
          <a:lstStyle>
            <a:lvl1pPr>
              <a:defRPr sz="1600"/>
            </a:lvl1pPr>
          </a:lstStyle>
          <a:p>
            <a:endParaRPr lang="en-US" dirty="0"/>
          </a:p>
        </p:txBody>
      </p:sp>
    </p:spTree>
    <p:extLst>
      <p:ext uri="{BB962C8B-B14F-4D97-AF65-F5344CB8AC3E}">
        <p14:creationId xmlns:p14="http://schemas.microsoft.com/office/powerpoint/2010/main" val="291672781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 Placeholder 3"/>
          <p:cNvSpPr>
            <a:spLocks noGrp="1"/>
          </p:cNvSpPr>
          <p:nvPr>
            <p:ph type="body" sz="quarter" idx="60"/>
          </p:nvPr>
        </p:nvSpPr>
        <p:spPr>
          <a:xfrm>
            <a:off x="6096001" y="2281704"/>
            <a:ext cx="3892932" cy="406400"/>
          </a:xfrm>
        </p:spPr>
        <p:txBody>
          <a:bodyPr anchor="ctr">
            <a:noAutofit/>
          </a:bodyPr>
          <a:lstStyle>
            <a:lvl1pPr marL="0" indent="0" algn="l">
              <a:buFontTx/>
              <a:buNone/>
              <a:defRPr sz="1600">
                <a:solidFill>
                  <a:schemeClr val="tx1"/>
                </a:solidFill>
                <a:latin typeface="Roboto Slab Bold"/>
                <a:ea typeface="Roboto Light"/>
                <a:cs typeface="Roboto Slab Bold"/>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5428558" y="2870200"/>
            <a:ext cx="5442641" cy="1168400"/>
          </a:xfrm>
        </p:spPr>
        <p:txBody>
          <a:bodyPr>
            <a:noAutofit/>
          </a:bodyPr>
          <a:lstStyle>
            <a:lvl1pPr marL="0" indent="0" algn="l">
              <a:buFontTx/>
              <a:buNone/>
              <a:defRPr sz="1333">
                <a:solidFill>
                  <a:schemeClr val="tx1">
                    <a:lumMod val="50000"/>
                    <a:lumOff val="50000"/>
                  </a:schemeClr>
                </a:solidFill>
                <a:latin typeface="Roboto Light"/>
                <a:cs typeface="Roboto Light"/>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13" name="Picture Placeholder 28"/>
          <p:cNvSpPr>
            <a:spLocks noGrp="1"/>
          </p:cNvSpPr>
          <p:nvPr>
            <p:ph type="pic" sz="quarter" idx="50"/>
          </p:nvPr>
        </p:nvSpPr>
        <p:spPr>
          <a:xfrm>
            <a:off x="1117600" y="2108200"/>
            <a:ext cx="3454400" cy="3454400"/>
          </a:xfrm>
          <a:prstGeom prst="ellipse">
            <a:avLst/>
          </a:prstGeom>
          <a:ln w="76200" cap="sq">
            <a:noFill/>
            <a:miter lim="800000"/>
          </a:ln>
          <a:effectLst/>
        </p:spPr>
        <p:txBody>
          <a:bodyPr>
            <a:normAutofit/>
          </a:bodyPr>
          <a:lstStyle>
            <a:lvl1pPr marL="0" indent="0" algn="ctr">
              <a:buFontTx/>
              <a:buNone/>
              <a:defRPr sz="1867">
                <a:solidFill>
                  <a:schemeClr val="tx1">
                    <a:lumMod val="50000"/>
                    <a:lumOff val="50000"/>
                  </a:schemeClr>
                </a:solidFill>
                <a:latin typeface="Roboto Light"/>
                <a:cs typeface="Roboto Light"/>
              </a:defRPr>
            </a:lvl1pPr>
          </a:lstStyle>
          <a:p>
            <a:endParaRPr lang="en-JM" dirty="0"/>
          </a:p>
        </p:txBody>
      </p:sp>
      <p:sp>
        <p:nvSpPr>
          <p:cNvPr id="9"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5"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1089436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2006602"/>
            <a:ext cx="10668000" cy="4063999"/>
          </a:xfrm>
        </p:spPr>
        <p:txBody>
          <a:bodyPr>
            <a:normAutofit/>
          </a:bodyPr>
          <a:lstStyle>
            <a:lvl1pPr>
              <a:defRPr sz="1600">
                <a:solidFill>
                  <a:schemeClr val="tx1">
                    <a:lumMod val="50000"/>
                    <a:lumOff val="50000"/>
                  </a:schemeClr>
                </a:solidFill>
              </a:defRPr>
            </a:lvl1pPr>
            <a:lvl2pPr>
              <a:defRPr sz="1467">
                <a:solidFill>
                  <a:schemeClr val="tx1">
                    <a:lumMod val="50000"/>
                    <a:lumOff val="50000"/>
                  </a:schemeClr>
                </a:solidFill>
              </a:defRPr>
            </a:lvl2pPr>
            <a:lvl3pPr>
              <a:defRPr sz="1400">
                <a:solidFill>
                  <a:schemeClr val="tx1">
                    <a:lumMod val="50000"/>
                    <a:lumOff val="50000"/>
                  </a:schemeClr>
                </a:solidFill>
              </a:defRPr>
            </a:lvl3pPr>
            <a:lvl4pPr>
              <a:defRPr sz="1333">
                <a:solidFill>
                  <a:schemeClr val="tx1">
                    <a:lumMod val="50000"/>
                    <a:lumOff val="50000"/>
                  </a:schemeClr>
                </a:solidFill>
              </a:defRPr>
            </a:lvl4pPr>
            <a:lvl5pPr>
              <a:defRPr sz="1333">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7"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8"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92151573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Content Placeholder 13"/>
          <p:cNvSpPr>
            <a:spLocks noGrp="1"/>
          </p:cNvSpPr>
          <p:nvPr>
            <p:ph sz="quarter" idx="13"/>
          </p:nvPr>
        </p:nvSpPr>
        <p:spPr>
          <a:xfrm>
            <a:off x="812800" y="2844800"/>
            <a:ext cx="3149600" cy="3022600"/>
          </a:xfrm>
        </p:spPr>
        <p:txBody>
          <a:bodyPr>
            <a:normAutofit/>
          </a:bodyPr>
          <a:lstStyle>
            <a:lvl1pPr algn="ctr">
              <a:buNone/>
              <a:defRPr sz="1200">
                <a:solidFill>
                  <a:schemeClr val="tx1">
                    <a:lumMod val="50000"/>
                    <a:lumOff val="50000"/>
                  </a:schemeClr>
                </a:solidFill>
                <a:latin typeface="Roboto Light"/>
                <a:cs typeface="Roboto Light"/>
              </a:defRPr>
            </a:lvl1pPr>
          </a:lstStyle>
          <a:p>
            <a:pPr lvl="0"/>
            <a:endParaRPr lang="en-JM" dirty="0"/>
          </a:p>
        </p:txBody>
      </p:sp>
      <p:sp>
        <p:nvSpPr>
          <p:cNvPr id="9" name="Content Placeholder 13"/>
          <p:cNvSpPr>
            <a:spLocks noGrp="1"/>
          </p:cNvSpPr>
          <p:nvPr>
            <p:ph sz="quarter" idx="42"/>
          </p:nvPr>
        </p:nvSpPr>
        <p:spPr>
          <a:xfrm>
            <a:off x="4572000" y="2844800"/>
            <a:ext cx="3149600" cy="3022600"/>
          </a:xfrm>
        </p:spPr>
        <p:txBody>
          <a:bodyPr>
            <a:normAutofit/>
          </a:bodyPr>
          <a:lstStyle>
            <a:lvl1pPr algn="ctr">
              <a:buNone/>
              <a:defRPr sz="1200">
                <a:solidFill>
                  <a:schemeClr val="tx1">
                    <a:lumMod val="50000"/>
                    <a:lumOff val="50000"/>
                  </a:schemeClr>
                </a:solidFill>
                <a:latin typeface="Roboto Light"/>
                <a:cs typeface="Roboto Light"/>
              </a:defRPr>
            </a:lvl1pPr>
          </a:lstStyle>
          <a:p>
            <a:pPr lvl="0"/>
            <a:endParaRPr lang="en-JM" dirty="0"/>
          </a:p>
        </p:txBody>
      </p:sp>
      <p:sp>
        <p:nvSpPr>
          <p:cNvPr id="10" name="Content Placeholder 13"/>
          <p:cNvSpPr>
            <a:spLocks noGrp="1"/>
          </p:cNvSpPr>
          <p:nvPr>
            <p:ph sz="quarter" idx="43"/>
          </p:nvPr>
        </p:nvSpPr>
        <p:spPr>
          <a:xfrm>
            <a:off x="8432800" y="2844800"/>
            <a:ext cx="3149600" cy="3022600"/>
          </a:xfrm>
        </p:spPr>
        <p:txBody>
          <a:bodyPr>
            <a:normAutofit/>
          </a:bodyPr>
          <a:lstStyle>
            <a:lvl1pPr algn="ctr">
              <a:buNone/>
              <a:defRPr sz="1200">
                <a:solidFill>
                  <a:schemeClr val="tx1">
                    <a:lumMod val="50000"/>
                    <a:lumOff val="50000"/>
                  </a:schemeClr>
                </a:solidFill>
                <a:latin typeface="Roboto Light"/>
                <a:cs typeface="Roboto Light"/>
              </a:defRPr>
            </a:lvl1pPr>
          </a:lstStyle>
          <a:p>
            <a:pPr lvl="0"/>
            <a:endParaRPr lang="en-JM" dirty="0"/>
          </a:p>
        </p:txBody>
      </p:sp>
      <p:sp>
        <p:nvSpPr>
          <p:cNvPr id="12"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144451615"/>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27"/>
          <p:cNvSpPr>
            <a:spLocks noGrp="1"/>
          </p:cNvSpPr>
          <p:nvPr>
            <p:ph type="pic" sz="quarter" idx="24"/>
          </p:nvPr>
        </p:nvSpPr>
        <p:spPr>
          <a:xfrm>
            <a:off x="0" y="2128520"/>
            <a:ext cx="3035808" cy="3230880"/>
          </a:xfrm>
        </p:spPr>
        <p:txBody>
          <a:bodyPr>
            <a:normAutofit/>
          </a:bodyPr>
          <a:lstStyle>
            <a:lvl1pPr>
              <a:defRPr sz="1467"/>
            </a:lvl1pPr>
          </a:lstStyle>
          <a:p>
            <a:endParaRPr lang="en-JM"/>
          </a:p>
        </p:txBody>
      </p:sp>
      <p:sp>
        <p:nvSpPr>
          <p:cNvPr id="8" name="Picture Placeholder 27"/>
          <p:cNvSpPr>
            <a:spLocks noGrp="1"/>
          </p:cNvSpPr>
          <p:nvPr>
            <p:ph type="pic" sz="quarter" idx="25"/>
          </p:nvPr>
        </p:nvSpPr>
        <p:spPr>
          <a:xfrm>
            <a:off x="3048000" y="2128520"/>
            <a:ext cx="3035808" cy="3230880"/>
          </a:xfrm>
        </p:spPr>
        <p:txBody>
          <a:bodyPr>
            <a:normAutofit/>
          </a:bodyPr>
          <a:lstStyle>
            <a:lvl1pPr>
              <a:defRPr sz="1467"/>
            </a:lvl1pPr>
          </a:lstStyle>
          <a:p>
            <a:endParaRPr lang="en-JM"/>
          </a:p>
        </p:txBody>
      </p:sp>
      <p:sp>
        <p:nvSpPr>
          <p:cNvPr id="9" name="Picture Placeholder 27"/>
          <p:cNvSpPr>
            <a:spLocks noGrp="1"/>
          </p:cNvSpPr>
          <p:nvPr>
            <p:ph type="pic" sz="quarter" idx="26"/>
          </p:nvPr>
        </p:nvSpPr>
        <p:spPr>
          <a:xfrm>
            <a:off x="6096000" y="2127251"/>
            <a:ext cx="3035808" cy="3230880"/>
          </a:xfrm>
        </p:spPr>
        <p:txBody>
          <a:bodyPr>
            <a:normAutofit/>
          </a:bodyPr>
          <a:lstStyle>
            <a:lvl1pPr>
              <a:defRPr sz="1467"/>
            </a:lvl1pPr>
          </a:lstStyle>
          <a:p>
            <a:endParaRPr lang="en-JM"/>
          </a:p>
        </p:txBody>
      </p:sp>
      <p:sp>
        <p:nvSpPr>
          <p:cNvPr id="10" name="Picture Placeholder 27"/>
          <p:cNvSpPr>
            <a:spLocks noGrp="1"/>
          </p:cNvSpPr>
          <p:nvPr>
            <p:ph type="pic" sz="quarter" idx="27"/>
          </p:nvPr>
        </p:nvSpPr>
        <p:spPr>
          <a:xfrm>
            <a:off x="9144000" y="2127251"/>
            <a:ext cx="3048000" cy="3230880"/>
          </a:xfrm>
        </p:spPr>
        <p:txBody>
          <a:bodyPr>
            <a:normAutofit/>
          </a:bodyPr>
          <a:lstStyle>
            <a:lvl1pPr>
              <a:defRPr sz="1467"/>
            </a:lvl1pPr>
          </a:lstStyle>
          <a:p>
            <a:endParaRPr lang="en-JM" dirty="0"/>
          </a:p>
        </p:txBody>
      </p:sp>
      <p:sp>
        <p:nvSpPr>
          <p:cNvPr id="13" name="Text Placeholder 17"/>
          <p:cNvSpPr>
            <a:spLocks noGrp="1"/>
          </p:cNvSpPr>
          <p:nvPr>
            <p:ph type="body" sz="quarter" idx="28"/>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4"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41924082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0F9-3FC8-4D20-A246-C18014FF4E49}"/>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6F38F4AD-792A-4B23-A93D-47433AECF7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E500F00A-69F1-4B7C-940C-F69BB4E2E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4C120FE5-BA5E-4405-86AC-DDE11B4B89DE}"/>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6" name="Footer Placeholder 5">
            <a:extLst>
              <a:ext uri="{FF2B5EF4-FFF2-40B4-BE49-F238E27FC236}">
                <a16:creationId xmlns:a16="http://schemas.microsoft.com/office/drawing/2014/main" id="{E8F77FAE-00A8-43B6-AA8D-529F3B31CB0C}"/>
              </a:ext>
            </a:extLst>
          </p:cNvPr>
          <p:cNvSpPr>
            <a:spLocks noGrp="1"/>
          </p:cNvSpPr>
          <p:nvPr>
            <p:ph type="ftr" sz="quarter" idx="11"/>
          </p:nvPr>
        </p:nvSpPr>
        <p:spPr/>
        <p:txBody>
          <a:bodyPr/>
          <a:lstStyle/>
          <a:p>
            <a:endParaRPr lang="en-ID" dirty="0"/>
          </a:p>
        </p:txBody>
      </p:sp>
      <p:sp>
        <p:nvSpPr>
          <p:cNvPr id="7" name="Slide Number Placeholder 6">
            <a:extLst>
              <a:ext uri="{FF2B5EF4-FFF2-40B4-BE49-F238E27FC236}">
                <a16:creationId xmlns:a16="http://schemas.microsoft.com/office/drawing/2014/main" id="{838C8F20-DAE3-471A-97C5-62BFD4E1225D}"/>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278169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27"/>
          <p:cNvSpPr>
            <a:spLocks noGrp="1"/>
          </p:cNvSpPr>
          <p:nvPr>
            <p:ph type="pic" sz="quarter" idx="24"/>
          </p:nvPr>
        </p:nvSpPr>
        <p:spPr>
          <a:xfrm>
            <a:off x="711200" y="2107002"/>
            <a:ext cx="2438400" cy="3253527"/>
          </a:xfrm>
        </p:spPr>
        <p:txBody>
          <a:bodyPr>
            <a:normAutofit/>
          </a:bodyPr>
          <a:lstStyle>
            <a:lvl1pPr>
              <a:defRPr sz="1467"/>
            </a:lvl1pPr>
          </a:lstStyle>
          <a:p>
            <a:endParaRPr lang="en-JM"/>
          </a:p>
        </p:txBody>
      </p:sp>
      <p:sp>
        <p:nvSpPr>
          <p:cNvPr id="8" name="Picture Placeholder 27"/>
          <p:cNvSpPr>
            <a:spLocks noGrp="1"/>
          </p:cNvSpPr>
          <p:nvPr>
            <p:ph type="pic" sz="quarter" idx="25"/>
          </p:nvPr>
        </p:nvSpPr>
        <p:spPr>
          <a:xfrm>
            <a:off x="3424967" y="2107002"/>
            <a:ext cx="2425100" cy="3253527"/>
          </a:xfrm>
        </p:spPr>
        <p:txBody>
          <a:bodyPr>
            <a:normAutofit/>
          </a:bodyPr>
          <a:lstStyle>
            <a:lvl1pPr>
              <a:defRPr sz="1467"/>
            </a:lvl1pPr>
          </a:lstStyle>
          <a:p>
            <a:endParaRPr lang="en-JM"/>
          </a:p>
        </p:txBody>
      </p:sp>
      <p:sp>
        <p:nvSpPr>
          <p:cNvPr id="9" name="Picture Placeholder 27"/>
          <p:cNvSpPr>
            <a:spLocks noGrp="1"/>
          </p:cNvSpPr>
          <p:nvPr>
            <p:ph type="pic" sz="quarter" idx="26"/>
          </p:nvPr>
        </p:nvSpPr>
        <p:spPr>
          <a:xfrm>
            <a:off x="6125433" y="2107002"/>
            <a:ext cx="2438400" cy="3252399"/>
          </a:xfrm>
        </p:spPr>
        <p:txBody>
          <a:bodyPr>
            <a:normAutofit/>
          </a:bodyPr>
          <a:lstStyle>
            <a:lvl1pPr>
              <a:defRPr sz="1467"/>
            </a:lvl1pPr>
          </a:lstStyle>
          <a:p>
            <a:endParaRPr lang="en-JM"/>
          </a:p>
        </p:txBody>
      </p:sp>
      <p:sp>
        <p:nvSpPr>
          <p:cNvPr id="10" name="Picture Placeholder 27"/>
          <p:cNvSpPr>
            <a:spLocks noGrp="1"/>
          </p:cNvSpPr>
          <p:nvPr>
            <p:ph type="pic" sz="quarter" idx="27"/>
          </p:nvPr>
        </p:nvSpPr>
        <p:spPr>
          <a:xfrm>
            <a:off x="8839200" y="2107002"/>
            <a:ext cx="2438400" cy="3252399"/>
          </a:xfrm>
        </p:spPr>
        <p:txBody>
          <a:bodyPr>
            <a:normAutofit/>
          </a:bodyPr>
          <a:lstStyle>
            <a:lvl1pPr>
              <a:defRPr sz="1467"/>
            </a:lvl1pPr>
          </a:lstStyle>
          <a:p>
            <a:endParaRPr lang="en-JM" dirty="0"/>
          </a:p>
        </p:txBody>
      </p:sp>
      <p:sp>
        <p:nvSpPr>
          <p:cNvPr id="13" name="Text Placeholder 17"/>
          <p:cNvSpPr>
            <a:spLocks noGrp="1"/>
          </p:cNvSpPr>
          <p:nvPr>
            <p:ph type="body" sz="quarter" idx="28"/>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4"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62839219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27"/>
          <p:cNvSpPr>
            <a:spLocks noGrp="1"/>
          </p:cNvSpPr>
          <p:nvPr>
            <p:ph type="pic" sz="quarter" idx="25"/>
          </p:nvPr>
        </p:nvSpPr>
        <p:spPr>
          <a:xfrm>
            <a:off x="3352800" y="2107002"/>
            <a:ext cx="2527808" cy="3455599"/>
          </a:xfrm>
        </p:spPr>
        <p:txBody>
          <a:bodyPr>
            <a:normAutofit/>
          </a:bodyPr>
          <a:lstStyle>
            <a:lvl1pPr>
              <a:defRPr sz="1467"/>
            </a:lvl1pPr>
          </a:lstStyle>
          <a:p>
            <a:endParaRPr lang="en-JM"/>
          </a:p>
        </p:txBody>
      </p:sp>
      <p:sp>
        <p:nvSpPr>
          <p:cNvPr id="10" name="Picture Placeholder 27"/>
          <p:cNvSpPr>
            <a:spLocks noGrp="1"/>
          </p:cNvSpPr>
          <p:nvPr>
            <p:ph type="pic" sz="quarter" idx="27"/>
          </p:nvPr>
        </p:nvSpPr>
        <p:spPr>
          <a:xfrm>
            <a:off x="8735928" y="2107001"/>
            <a:ext cx="2541672" cy="3454400"/>
          </a:xfrm>
        </p:spPr>
        <p:txBody>
          <a:bodyPr>
            <a:normAutofit/>
          </a:bodyPr>
          <a:lstStyle>
            <a:lvl1pPr>
              <a:defRPr sz="1467"/>
            </a:lvl1pPr>
          </a:lstStyle>
          <a:p>
            <a:endParaRPr lang="en-JM" dirty="0"/>
          </a:p>
        </p:txBody>
      </p:sp>
      <p:sp>
        <p:nvSpPr>
          <p:cNvPr id="6"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lumMod val="75000"/>
                  </a:schemeClr>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7"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3330527493"/>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3" name="Picture Placeholder 28"/>
          <p:cNvSpPr>
            <a:spLocks noGrp="1"/>
          </p:cNvSpPr>
          <p:nvPr>
            <p:ph type="pic" sz="quarter" idx="50"/>
          </p:nvPr>
        </p:nvSpPr>
        <p:spPr>
          <a:xfrm>
            <a:off x="914400" y="2311400"/>
            <a:ext cx="2036064" cy="2036064"/>
          </a:xfrm>
          <a:prstGeom prst="ellipse">
            <a:avLst/>
          </a:prstGeom>
          <a:ln w="76200" cap="sq">
            <a:noFill/>
            <a:miter lim="800000"/>
          </a:ln>
          <a:effectLst/>
        </p:spPr>
        <p:txBody>
          <a:bodyPr>
            <a:normAutofit/>
          </a:bodyPr>
          <a:lstStyle>
            <a:lvl1pPr marL="0" indent="0" algn="ctr">
              <a:buFontTx/>
              <a:buNone/>
              <a:defRPr sz="1867">
                <a:solidFill>
                  <a:schemeClr val="tx1">
                    <a:lumMod val="50000"/>
                    <a:lumOff val="50000"/>
                  </a:schemeClr>
                </a:solidFill>
                <a:latin typeface="Roboto Light"/>
                <a:cs typeface="Roboto Light"/>
              </a:defRPr>
            </a:lvl1pPr>
          </a:lstStyle>
          <a:p>
            <a:endParaRPr lang="en-JM" dirty="0"/>
          </a:p>
        </p:txBody>
      </p:sp>
      <p:sp>
        <p:nvSpPr>
          <p:cNvPr id="15" name="Picture Placeholder 28"/>
          <p:cNvSpPr>
            <a:spLocks noGrp="1"/>
          </p:cNvSpPr>
          <p:nvPr>
            <p:ph type="pic" sz="quarter" idx="51"/>
          </p:nvPr>
        </p:nvSpPr>
        <p:spPr>
          <a:xfrm>
            <a:off x="3556000" y="2311400"/>
            <a:ext cx="2036064" cy="2036064"/>
          </a:xfrm>
          <a:prstGeom prst="ellipse">
            <a:avLst/>
          </a:prstGeom>
          <a:ln w="76200" cap="sq">
            <a:noFill/>
            <a:miter lim="800000"/>
          </a:ln>
          <a:effectLst/>
        </p:spPr>
        <p:txBody>
          <a:bodyPr>
            <a:normAutofit/>
          </a:bodyPr>
          <a:lstStyle>
            <a:lvl1pPr marL="0" indent="0" algn="ctr">
              <a:buFontTx/>
              <a:buNone/>
              <a:defRPr sz="1867">
                <a:solidFill>
                  <a:schemeClr val="tx1">
                    <a:lumMod val="50000"/>
                    <a:lumOff val="50000"/>
                  </a:schemeClr>
                </a:solidFill>
                <a:latin typeface="Roboto Light"/>
                <a:cs typeface="Roboto Light"/>
              </a:defRPr>
            </a:lvl1pPr>
          </a:lstStyle>
          <a:p>
            <a:endParaRPr lang="en-JM" dirty="0"/>
          </a:p>
        </p:txBody>
      </p:sp>
      <p:sp>
        <p:nvSpPr>
          <p:cNvPr id="16" name="Picture Placeholder 28"/>
          <p:cNvSpPr>
            <a:spLocks noGrp="1"/>
          </p:cNvSpPr>
          <p:nvPr>
            <p:ph type="pic" sz="quarter" idx="52"/>
          </p:nvPr>
        </p:nvSpPr>
        <p:spPr>
          <a:xfrm>
            <a:off x="6096000" y="2364232"/>
            <a:ext cx="2036064" cy="2036064"/>
          </a:xfrm>
          <a:prstGeom prst="ellipse">
            <a:avLst/>
          </a:prstGeom>
          <a:ln w="76200" cap="sq">
            <a:noFill/>
            <a:miter lim="800000"/>
          </a:ln>
          <a:effectLst/>
        </p:spPr>
        <p:txBody>
          <a:bodyPr>
            <a:normAutofit/>
          </a:bodyPr>
          <a:lstStyle>
            <a:lvl1pPr marL="0" indent="0" algn="ctr">
              <a:buFontTx/>
              <a:buNone/>
              <a:defRPr sz="1867">
                <a:solidFill>
                  <a:schemeClr val="tx1">
                    <a:lumMod val="50000"/>
                    <a:lumOff val="50000"/>
                  </a:schemeClr>
                </a:solidFill>
                <a:latin typeface="Roboto Light"/>
                <a:cs typeface="Roboto Light"/>
              </a:defRPr>
            </a:lvl1pPr>
          </a:lstStyle>
          <a:p>
            <a:endParaRPr lang="en-JM" dirty="0"/>
          </a:p>
        </p:txBody>
      </p:sp>
      <p:sp>
        <p:nvSpPr>
          <p:cNvPr id="17" name="Picture Placeholder 28"/>
          <p:cNvSpPr>
            <a:spLocks noGrp="1"/>
          </p:cNvSpPr>
          <p:nvPr>
            <p:ph type="pic" sz="quarter" idx="53"/>
          </p:nvPr>
        </p:nvSpPr>
        <p:spPr>
          <a:xfrm>
            <a:off x="8631936" y="2354072"/>
            <a:ext cx="2036064" cy="2036064"/>
          </a:xfrm>
          <a:prstGeom prst="ellipse">
            <a:avLst/>
          </a:prstGeom>
          <a:ln w="76200" cap="sq">
            <a:noFill/>
            <a:miter lim="800000"/>
          </a:ln>
          <a:effectLst/>
        </p:spPr>
        <p:txBody>
          <a:bodyPr>
            <a:normAutofit/>
          </a:bodyPr>
          <a:lstStyle>
            <a:lvl1pPr marL="0" indent="0" algn="ctr">
              <a:buFontTx/>
              <a:buNone/>
              <a:defRPr sz="1867">
                <a:solidFill>
                  <a:schemeClr val="tx1">
                    <a:lumMod val="50000"/>
                    <a:lumOff val="50000"/>
                  </a:schemeClr>
                </a:solidFill>
                <a:latin typeface="Roboto Light"/>
                <a:cs typeface="Roboto Light"/>
              </a:defRPr>
            </a:lvl1pPr>
          </a:lstStyle>
          <a:p>
            <a:endParaRPr lang="en-JM" dirty="0"/>
          </a:p>
        </p:txBody>
      </p:sp>
      <p:sp>
        <p:nvSpPr>
          <p:cNvPr id="18" name="Text Placeholder 3"/>
          <p:cNvSpPr>
            <a:spLocks noGrp="1"/>
          </p:cNvSpPr>
          <p:nvPr>
            <p:ph type="body" sz="quarter" idx="57"/>
          </p:nvPr>
        </p:nvSpPr>
        <p:spPr>
          <a:xfrm>
            <a:off x="3454400" y="4648200"/>
            <a:ext cx="2235200" cy="406400"/>
          </a:xfrm>
        </p:spPr>
        <p:txBody>
          <a:bodyPr>
            <a:noAutofit/>
          </a:bodyPr>
          <a:lstStyle>
            <a:lvl1pPr marL="0" indent="0" algn="ctr">
              <a:buFontTx/>
              <a:buNone/>
              <a:defRPr sz="1600">
                <a:solidFill>
                  <a:schemeClr val="tx1"/>
                </a:solidFill>
                <a:latin typeface="Roboto Slab Bold"/>
                <a:ea typeface="Roboto Light"/>
                <a:cs typeface="Roboto Slab Bold"/>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19" name="Text Placeholder 3"/>
          <p:cNvSpPr>
            <a:spLocks noGrp="1"/>
          </p:cNvSpPr>
          <p:nvPr>
            <p:ph type="body" sz="quarter" idx="58"/>
          </p:nvPr>
        </p:nvSpPr>
        <p:spPr>
          <a:xfrm>
            <a:off x="6096000" y="4648200"/>
            <a:ext cx="2235200" cy="406400"/>
          </a:xfrm>
        </p:spPr>
        <p:txBody>
          <a:bodyPr>
            <a:noAutofit/>
          </a:bodyPr>
          <a:lstStyle>
            <a:lvl1pPr marL="0" indent="0" algn="ctr">
              <a:buFontTx/>
              <a:buNone/>
              <a:defRPr sz="1600">
                <a:solidFill>
                  <a:schemeClr val="tx1"/>
                </a:solidFill>
                <a:latin typeface="Roboto Slab Bold"/>
                <a:ea typeface="Roboto Light"/>
                <a:cs typeface="Roboto Slab Bold"/>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20" name="Text Placeholder 3"/>
          <p:cNvSpPr>
            <a:spLocks noGrp="1"/>
          </p:cNvSpPr>
          <p:nvPr>
            <p:ph type="body" sz="quarter" idx="59"/>
          </p:nvPr>
        </p:nvSpPr>
        <p:spPr>
          <a:xfrm>
            <a:off x="8534400" y="4648200"/>
            <a:ext cx="2235200" cy="406400"/>
          </a:xfrm>
        </p:spPr>
        <p:txBody>
          <a:bodyPr>
            <a:noAutofit/>
          </a:bodyPr>
          <a:lstStyle>
            <a:lvl1pPr marL="0" indent="0" algn="ctr">
              <a:buFontTx/>
              <a:buNone/>
              <a:defRPr sz="1600">
                <a:solidFill>
                  <a:schemeClr val="tx1"/>
                </a:solidFill>
                <a:latin typeface="Roboto Slab Bold"/>
                <a:ea typeface="Roboto Light"/>
                <a:cs typeface="Roboto Slab Bold"/>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21" name="Text Placeholder 3"/>
          <p:cNvSpPr>
            <a:spLocks noGrp="1"/>
          </p:cNvSpPr>
          <p:nvPr>
            <p:ph type="body" sz="quarter" idx="60"/>
          </p:nvPr>
        </p:nvSpPr>
        <p:spPr>
          <a:xfrm>
            <a:off x="812800" y="4648200"/>
            <a:ext cx="2235200" cy="406400"/>
          </a:xfrm>
        </p:spPr>
        <p:txBody>
          <a:bodyPr>
            <a:noAutofit/>
          </a:bodyPr>
          <a:lstStyle>
            <a:lvl1pPr marL="0" indent="0" algn="ctr">
              <a:buFontTx/>
              <a:buNone/>
              <a:defRPr sz="1600">
                <a:solidFill>
                  <a:schemeClr val="tx1"/>
                </a:solidFill>
                <a:latin typeface="Roboto Slab Bold"/>
                <a:ea typeface="Roboto Light"/>
                <a:cs typeface="Roboto Slab Bold"/>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22" name="Text Placeholder 7"/>
          <p:cNvSpPr>
            <a:spLocks noGrp="1"/>
          </p:cNvSpPr>
          <p:nvPr>
            <p:ph type="body" sz="quarter" idx="61"/>
          </p:nvPr>
        </p:nvSpPr>
        <p:spPr>
          <a:xfrm>
            <a:off x="3454400" y="4953000"/>
            <a:ext cx="2235200" cy="711200"/>
          </a:xfrm>
        </p:spPr>
        <p:txBody>
          <a:bodyPr>
            <a:noAutofit/>
          </a:bodyPr>
          <a:lstStyle>
            <a:lvl1pPr marL="0" indent="0" algn="ctr">
              <a:buFontTx/>
              <a:buNone/>
              <a:defRPr sz="1333">
                <a:solidFill>
                  <a:schemeClr val="tx1">
                    <a:lumMod val="50000"/>
                    <a:lumOff val="50000"/>
                  </a:schemeClr>
                </a:solidFill>
                <a:latin typeface="Roboto Light"/>
                <a:cs typeface="Roboto Light"/>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23" name="Text Placeholder 7"/>
          <p:cNvSpPr>
            <a:spLocks noGrp="1"/>
          </p:cNvSpPr>
          <p:nvPr>
            <p:ph type="body" sz="quarter" idx="62"/>
          </p:nvPr>
        </p:nvSpPr>
        <p:spPr>
          <a:xfrm>
            <a:off x="6096000" y="4953000"/>
            <a:ext cx="2235200" cy="711200"/>
          </a:xfrm>
        </p:spPr>
        <p:txBody>
          <a:bodyPr>
            <a:noAutofit/>
          </a:bodyPr>
          <a:lstStyle>
            <a:lvl1pPr marL="0" indent="0" algn="ctr">
              <a:buFontTx/>
              <a:buNone/>
              <a:defRPr sz="1333">
                <a:solidFill>
                  <a:schemeClr val="tx1">
                    <a:lumMod val="50000"/>
                    <a:lumOff val="50000"/>
                  </a:schemeClr>
                </a:solidFill>
                <a:latin typeface="Roboto Light"/>
                <a:cs typeface="Roboto Light"/>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24" name="Text Placeholder 7"/>
          <p:cNvSpPr>
            <a:spLocks noGrp="1"/>
          </p:cNvSpPr>
          <p:nvPr>
            <p:ph type="body" sz="quarter" idx="63"/>
          </p:nvPr>
        </p:nvSpPr>
        <p:spPr>
          <a:xfrm>
            <a:off x="8534400" y="4953000"/>
            <a:ext cx="2235200" cy="711200"/>
          </a:xfrm>
        </p:spPr>
        <p:txBody>
          <a:bodyPr>
            <a:noAutofit/>
          </a:bodyPr>
          <a:lstStyle>
            <a:lvl1pPr marL="0" indent="0" algn="ctr">
              <a:buFontTx/>
              <a:buNone/>
              <a:defRPr sz="1333">
                <a:solidFill>
                  <a:schemeClr val="tx1">
                    <a:lumMod val="50000"/>
                    <a:lumOff val="50000"/>
                  </a:schemeClr>
                </a:solidFill>
                <a:latin typeface="Roboto Light"/>
                <a:cs typeface="Roboto Light"/>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25" name="Text Placeholder 7"/>
          <p:cNvSpPr>
            <a:spLocks noGrp="1"/>
          </p:cNvSpPr>
          <p:nvPr>
            <p:ph type="body" sz="quarter" idx="64"/>
          </p:nvPr>
        </p:nvSpPr>
        <p:spPr>
          <a:xfrm>
            <a:off x="812800" y="4953000"/>
            <a:ext cx="2235200" cy="711200"/>
          </a:xfrm>
        </p:spPr>
        <p:txBody>
          <a:bodyPr>
            <a:noAutofit/>
          </a:bodyPr>
          <a:lstStyle>
            <a:lvl1pPr marL="0" indent="0" algn="ctr">
              <a:buFontTx/>
              <a:buNone/>
              <a:defRPr sz="1333">
                <a:solidFill>
                  <a:schemeClr val="tx1">
                    <a:lumMod val="50000"/>
                    <a:lumOff val="50000"/>
                  </a:schemeClr>
                </a:solidFill>
                <a:latin typeface="Roboto Light"/>
                <a:cs typeface="Roboto Light"/>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27"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9"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420403431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7" name="Text Placeholder 5"/>
          <p:cNvSpPr>
            <a:spLocks noGrp="1"/>
          </p:cNvSpPr>
          <p:nvPr>
            <p:ph type="body" sz="quarter" idx="68"/>
          </p:nvPr>
        </p:nvSpPr>
        <p:spPr>
          <a:xfrm>
            <a:off x="829925" y="4851400"/>
            <a:ext cx="2319676" cy="908051"/>
          </a:xfrm>
        </p:spPr>
        <p:txBody>
          <a:bodyPr>
            <a:normAutofit/>
          </a:bodyPr>
          <a:lstStyle>
            <a:lvl1pPr marL="0" indent="0">
              <a:buFontTx/>
              <a:buNone/>
              <a:defRPr sz="1333">
                <a:solidFill>
                  <a:schemeClr val="tx1">
                    <a:lumMod val="50000"/>
                    <a:lumOff val="50000"/>
                  </a:schemeClr>
                </a:solidFill>
                <a:latin typeface="Roboto Light"/>
                <a:cs typeface="Roboto Light"/>
              </a:defRPr>
            </a:lvl1pPr>
          </a:lstStyle>
          <a:p>
            <a:pPr lvl="0"/>
            <a:endParaRPr lang="en-JM" dirty="0"/>
          </a:p>
        </p:txBody>
      </p:sp>
      <p:sp>
        <p:nvSpPr>
          <p:cNvPr id="28" name="Text Placeholder 5"/>
          <p:cNvSpPr>
            <a:spLocks noGrp="1"/>
          </p:cNvSpPr>
          <p:nvPr>
            <p:ph type="body" sz="quarter" idx="69"/>
          </p:nvPr>
        </p:nvSpPr>
        <p:spPr>
          <a:xfrm>
            <a:off x="3538899" y="4857749"/>
            <a:ext cx="2150701" cy="908051"/>
          </a:xfrm>
        </p:spPr>
        <p:txBody>
          <a:bodyPr>
            <a:normAutofit/>
          </a:bodyPr>
          <a:lstStyle>
            <a:lvl1pPr marL="0" indent="0">
              <a:buFontTx/>
              <a:buNone/>
              <a:defRPr sz="1333">
                <a:solidFill>
                  <a:schemeClr val="tx1">
                    <a:lumMod val="50000"/>
                    <a:lumOff val="50000"/>
                  </a:schemeClr>
                </a:solidFill>
                <a:latin typeface="Roboto Light"/>
                <a:cs typeface="Roboto Light"/>
              </a:defRPr>
            </a:lvl1pPr>
          </a:lstStyle>
          <a:p>
            <a:pPr lvl="0"/>
            <a:endParaRPr lang="en-JM" dirty="0"/>
          </a:p>
        </p:txBody>
      </p:sp>
      <p:sp>
        <p:nvSpPr>
          <p:cNvPr id="29" name="Text Placeholder 11"/>
          <p:cNvSpPr>
            <a:spLocks noGrp="1"/>
          </p:cNvSpPr>
          <p:nvPr>
            <p:ph type="body" sz="quarter" idx="70"/>
          </p:nvPr>
        </p:nvSpPr>
        <p:spPr>
          <a:xfrm>
            <a:off x="812801" y="4349749"/>
            <a:ext cx="2336800" cy="400051"/>
          </a:xfrm>
        </p:spPr>
        <p:txBody>
          <a:bodyPr>
            <a:noAutofit/>
          </a:bodyPr>
          <a:lstStyle>
            <a:lvl1pPr marL="0" indent="0">
              <a:buFontTx/>
              <a:buNone/>
              <a:defRPr sz="1600" b="0" i="0">
                <a:solidFill>
                  <a:schemeClr val="tx1"/>
                </a:solidFill>
                <a:latin typeface="Roboto Slab Bold"/>
                <a:cs typeface="Roboto Slab Bold"/>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31" name="Text Placeholder 11"/>
          <p:cNvSpPr>
            <a:spLocks noGrp="1"/>
          </p:cNvSpPr>
          <p:nvPr>
            <p:ph type="body" sz="quarter" idx="72"/>
          </p:nvPr>
        </p:nvSpPr>
        <p:spPr>
          <a:xfrm>
            <a:off x="3538899" y="4349749"/>
            <a:ext cx="2135716" cy="400051"/>
          </a:xfrm>
        </p:spPr>
        <p:txBody>
          <a:bodyPr>
            <a:noAutofit/>
          </a:bodyPr>
          <a:lstStyle>
            <a:lvl1pPr marL="0" indent="0">
              <a:buFontTx/>
              <a:buNone/>
              <a:defRPr sz="1600" b="0" i="0">
                <a:solidFill>
                  <a:schemeClr val="tx1"/>
                </a:solidFill>
                <a:latin typeface="Roboto Slab Bold"/>
                <a:cs typeface="Roboto Slab Bold"/>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33" name="Text Placeholder 5"/>
          <p:cNvSpPr>
            <a:spLocks noGrp="1"/>
          </p:cNvSpPr>
          <p:nvPr>
            <p:ph type="body" sz="quarter" idx="74"/>
          </p:nvPr>
        </p:nvSpPr>
        <p:spPr>
          <a:xfrm>
            <a:off x="6197601" y="4857749"/>
            <a:ext cx="2233639" cy="908051"/>
          </a:xfrm>
        </p:spPr>
        <p:txBody>
          <a:bodyPr>
            <a:normAutofit/>
          </a:bodyPr>
          <a:lstStyle>
            <a:lvl1pPr marL="0" indent="0">
              <a:buFontTx/>
              <a:buNone/>
              <a:defRPr sz="1333">
                <a:solidFill>
                  <a:schemeClr val="tx1">
                    <a:lumMod val="50000"/>
                    <a:lumOff val="50000"/>
                  </a:schemeClr>
                </a:solidFill>
                <a:latin typeface="Roboto Light"/>
                <a:cs typeface="Roboto Light"/>
              </a:defRPr>
            </a:lvl1pPr>
          </a:lstStyle>
          <a:p>
            <a:pPr lvl="0"/>
            <a:endParaRPr lang="en-JM" dirty="0"/>
          </a:p>
        </p:txBody>
      </p:sp>
      <p:sp>
        <p:nvSpPr>
          <p:cNvPr id="34" name="Text Placeholder 11"/>
          <p:cNvSpPr>
            <a:spLocks noGrp="1"/>
          </p:cNvSpPr>
          <p:nvPr>
            <p:ph type="body" sz="quarter" idx="75"/>
          </p:nvPr>
        </p:nvSpPr>
        <p:spPr>
          <a:xfrm>
            <a:off x="6197601" y="4349749"/>
            <a:ext cx="2218076" cy="400051"/>
          </a:xfrm>
        </p:spPr>
        <p:txBody>
          <a:bodyPr>
            <a:noAutofit/>
          </a:bodyPr>
          <a:lstStyle>
            <a:lvl1pPr marL="0" indent="0">
              <a:buFontTx/>
              <a:buNone/>
              <a:defRPr sz="1600" b="0" i="0">
                <a:solidFill>
                  <a:schemeClr val="tx1"/>
                </a:solidFill>
                <a:latin typeface="Roboto Slab Bold"/>
                <a:cs typeface="Roboto Slab Bold"/>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36" name="Text Placeholder 5"/>
          <p:cNvSpPr>
            <a:spLocks noGrp="1"/>
          </p:cNvSpPr>
          <p:nvPr>
            <p:ph type="body" sz="quarter" idx="77"/>
          </p:nvPr>
        </p:nvSpPr>
        <p:spPr>
          <a:xfrm>
            <a:off x="8840048" y="4857749"/>
            <a:ext cx="2335952" cy="908051"/>
          </a:xfrm>
        </p:spPr>
        <p:txBody>
          <a:bodyPr>
            <a:normAutofit/>
          </a:bodyPr>
          <a:lstStyle>
            <a:lvl1pPr marL="0" indent="0">
              <a:buFontTx/>
              <a:buNone/>
              <a:defRPr sz="1333">
                <a:solidFill>
                  <a:schemeClr val="tx1">
                    <a:lumMod val="50000"/>
                    <a:lumOff val="50000"/>
                  </a:schemeClr>
                </a:solidFill>
                <a:latin typeface="Roboto Light"/>
                <a:cs typeface="Roboto Light"/>
              </a:defRPr>
            </a:lvl1pPr>
          </a:lstStyle>
          <a:p>
            <a:pPr lvl="0"/>
            <a:endParaRPr lang="en-JM" dirty="0"/>
          </a:p>
        </p:txBody>
      </p:sp>
      <p:sp>
        <p:nvSpPr>
          <p:cNvPr id="37" name="Text Placeholder 11"/>
          <p:cNvSpPr>
            <a:spLocks noGrp="1"/>
          </p:cNvSpPr>
          <p:nvPr>
            <p:ph type="body" sz="quarter" idx="78"/>
          </p:nvPr>
        </p:nvSpPr>
        <p:spPr>
          <a:xfrm>
            <a:off x="8840049" y="4349749"/>
            <a:ext cx="2319676" cy="400051"/>
          </a:xfrm>
        </p:spPr>
        <p:txBody>
          <a:bodyPr>
            <a:noAutofit/>
          </a:bodyPr>
          <a:lstStyle>
            <a:lvl1pPr marL="0" indent="0">
              <a:buFontTx/>
              <a:buNone/>
              <a:defRPr sz="1600" b="0" i="0">
                <a:solidFill>
                  <a:schemeClr val="tx1"/>
                </a:solidFill>
                <a:latin typeface="Roboto Slab Bold"/>
                <a:cs typeface="Roboto Slab Bold"/>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39" name="Picture Placeholder 4"/>
          <p:cNvSpPr>
            <a:spLocks noGrp="1"/>
          </p:cNvSpPr>
          <p:nvPr>
            <p:ph type="pic" sz="quarter" idx="80"/>
          </p:nvPr>
        </p:nvSpPr>
        <p:spPr>
          <a:xfrm>
            <a:off x="812800" y="2108200"/>
            <a:ext cx="2540000" cy="1828800"/>
          </a:xfrm>
        </p:spPr>
        <p:txBody>
          <a:bodyPr>
            <a:normAutofit/>
          </a:bodyPr>
          <a:lstStyle>
            <a:lvl1pPr>
              <a:defRPr sz="1400">
                <a:latin typeface="Roboto Light"/>
                <a:cs typeface="Roboto Light"/>
              </a:defRPr>
            </a:lvl1pPr>
          </a:lstStyle>
          <a:p>
            <a:endParaRPr lang="en-US" dirty="0"/>
          </a:p>
        </p:txBody>
      </p:sp>
      <p:sp>
        <p:nvSpPr>
          <p:cNvPr id="40" name="Picture Placeholder 4"/>
          <p:cNvSpPr>
            <a:spLocks noGrp="1"/>
          </p:cNvSpPr>
          <p:nvPr>
            <p:ph type="pic" sz="quarter" idx="81"/>
          </p:nvPr>
        </p:nvSpPr>
        <p:spPr>
          <a:xfrm>
            <a:off x="3488267" y="2108200"/>
            <a:ext cx="2540000" cy="1828800"/>
          </a:xfrm>
        </p:spPr>
        <p:txBody>
          <a:bodyPr>
            <a:normAutofit/>
          </a:bodyPr>
          <a:lstStyle>
            <a:lvl1pPr>
              <a:defRPr sz="1400">
                <a:latin typeface="Roboto Light"/>
                <a:cs typeface="Roboto Light"/>
              </a:defRPr>
            </a:lvl1pPr>
          </a:lstStyle>
          <a:p>
            <a:endParaRPr lang="en-US" dirty="0"/>
          </a:p>
        </p:txBody>
      </p:sp>
      <p:sp>
        <p:nvSpPr>
          <p:cNvPr id="41" name="Picture Placeholder 4"/>
          <p:cNvSpPr>
            <a:spLocks noGrp="1"/>
          </p:cNvSpPr>
          <p:nvPr>
            <p:ph type="pic" sz="quarter" idx="82"/>
          </p:nvPr>
        </p:nvSpPr>
        <p:spPr>
          <a:xfrm>
            <a:off x="6163733" y="2108200"/>
            <a:ext cx="2540000" cy="1828800"/>
          </a:xfrm>
        </p:spPr>
        <p:txBody>
          <a:bodyPr>
            <a:normAutofit/>
          </a:bodyPr>
          <a:lstStyle>
            <a:lvl1pPr>
              <a:defRPr sz="1400">
                <a:latin typeface="Roboto Light"/>
                <a:cs typeface="Roboto Light"/>
              </a:defRPr>
            </a:lvl1pPr>
          </a:lstStyle>
          <a:p>
            <a:endParaRPr lang="en-US" dirty="0"/>
          </a:p>
        </p:txBody>
      </p:sp>
      <p:sp>
        <p:nvSpPr>
          <p:cNvPr id="42" name="Picture Placeholder 4"/>
          <p:cNvSpPr>
            <a:spLocks noGrp="1"/>
          </p:cNvSpPr>
          <p:nvPr>
            <p:ph type="pic" sz="quarter" idx="83"/>
          </p:nvPr>
        </p:nvSpPr>
        <p:spPr>
          <a:xfrm>
            <a:off x="8839200" y="2108200"/>
            <a:ext cx="2540000" cy="1828800"/>
          </a:xfrm>
        </p:spPr>
        <p:txBody>
          <a:bodyPr>
            <a:normAutofit/>
          </a:bodyPr>
          <a:lstStyle>
            <a:lvl1pPr>
              <a:defRPr sz="1400">
                <a:latin typeface="Roboto Light"/>
                <a:cs typeface="Roboto Light"/>
              </a:defRPr>
            </a:lvl1pPr>
          </a:lstStyle>
          <a:p>
            <a:endParaRPr lang="en-US" dirty="0"/>
          </a:p>
        </p:txBody>
      </p:sp>
      <p:sp>
        <p:nvSpPr>
          <p:cNvPr id="18"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9"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03474330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7" name="Text Placeholder 5"/>
          <p:cNvSpPr>
            <a:spLocks noGrp="1"/>
          </p:cNvSpPr>
          <p:nvPr>
            <p:ph type="body" sz="quarter" idx="13"/>
          </p:nvPr>
        </p:nvSpPr>
        <p:spPr>
          <a:xfrm>
            <a:off x="711200" y="2032000"/>
            <a:ext cx="10668000" cy="3759200"/>
          </a:xfrm>
        </p:spPr>
        <p:txBody>
          <a:bodyPr>
            <a:normAutofit/>
          </a:bodyPr>
          <a:lstStyle>
            <a:lvl1pPr marL="457189" indent="-457189">
              <a:buFont typeface="Courier New" pitchFamily="49" charset="0"/>
              <a:buChar char="o"/>
              <a:defRPr sz="1333">
                <a:solidFill>
                  <a:schemeClr val="tx1">
                    <a:lumMod val="50000"/>
                    <a:lumOff val="50000"/>
                  </a:schemeClr>
                </a:solidFill>
                <a:latin typeface="Roboto Light"/>
                <a:cs typeface="Roboto Light"/>
              </a:defRPr>
            </a:lvl1pPr>
            <a:lvl2pPr marL="990575" indent="-380990">
              <a:buFont typeface="Sketch Rockwell" pitchFamily="2" charset="0"/>
              <a:buChar char="o"/>
              <a:defRPr>
                <a:solidFill>
                  <a:schemeClr val="tx1">
                    <a:lumMod val="65000"/>
                    <a:lumOff val="35000"/>
                  </a:schemeClr>
                </a:solidFill>
                <a:latin typeface="Futura LT Book" pitchFamily="2" charset="0"/>
              </a:defRPr>
            </a:lvl2pPr>
            <a:lvl3pPr marL="1523962" indent="-304792">
              <a:buFont typeface="Sketch Rockwell" pitchFamily="2" charset="0"/>
              <a:buChar char="o"/>
              <a:defRPr>
                <a:solidFill>
                  <a:schemeClr val="tx1">
                    <a:lumMod val="65000"/>
                    <a:lumOff val="35000"/>
                  </a:schemeClr>
                </a:solidFill>
                <a:latin typeface="Futura LT Book" pitchFamily="2" charset="0"/>
              </a:defRPr>
            </a:lvl3pPr>
            <a:lvl4pPr marL="2133547" indent="-304792">
              <a:buFont typeface="Sketch Rockwell" pitchFamily="2" charset="0"/>
              <a:buChar char="o"/>
              <a:defRPr>
                <a:solidFill>
                  <a:schemeClr val="tx1">
                    <a:lumMod val="65000"/>
                    <a:lumOff val="35000"/>
                  </a:schemeClr>
                </a:solidFill>
                <a:latin typeface="Futura LT Book" pitchFamily="2" charset="0"/>
              </a:defRPr>
            </a:lvl4pPr>
            <a:lvl5pPr marL="2743131" indent="-304792">
              <a:buFont typeface="Sketch Rockwell" pitchFamily="2" charset="0"/>
              <a:buChar char="o"/>
              <a:defRPr>
                <a:solidFill>
                  <a:schemeClr val="tx1">
                    <a:lumMod val="65000"/>
                    <a:lumOff val="35000"/>
                  </a:schemeClr>
                </a:solidFill>
                <a:latin typeface="Futura LT Book" pitchFamily="2" charset="0"/>
              </a:defRPr>
            </a:lvl5pPr>
          </a:lstStyle>
          <a:p>
            <a:pPr lvl="0"/>
            <a:endParaRPr lang="en-JM" dirty="0"/>
          </a:p>
        </p:txBody>
      </p:sp>
      <p:sp>
        <p:nvSpPr>
          <p:cNvPr id="8"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9"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471140060"/>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7" name="Text Placeholder 13"/>
          <p:cNvSpPr>
            <a:spLocks noGrp="1"/>
          </p:cNvSpPr>
          <p:nvPr>
            <p:ph type="body" sz="quarter" idx="47"/>
          </p:nvPr>
        </p:nvSpPr>
        <p:spPr>
          <a:xfrm>
            <a:off x="1421552" y="2371418"/>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8" name="Text Placeholder 13"/>
          <p:cNvSpPr>
            <a:spLocks noGrp="1"/>
          </p:cNvSpPr>
          <p:nvPr>
            <p:ph type="body" sz="quarter" idx="48"/>
          </p:nvPr>
        </p:nvSpPr>
        <p:spPr>
          <a:xfrm>
            <a:off x="1421976" y="3082618"/>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9" name="Text Placeholder 13"/>
          <p:cNvSpPr>
            <a:spLocks noGrp="1"/>
          </p:cNvSpPr>
          <p:nvPr>
            <p:ph type="body" sz="quarter" idx="49"/>
          </p:nvPr>
        </p:nvSpPr>
        <p:spPr>
          <a:xfrm>
            <a:off x="1422400" y="3793818"/>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10" name="Text Placeholder 13"/>
          <p:cNvSpPr>
            <a:spLocks noGrp="1"/>
          </p:cNvSpPr>
          <p:nvPr>
            <p:ph type="body" sz="quarter" idx="50"/>
          </p:nvPr>
        </p:nvSpPr>
        <p:spPr>
          <a:xfrm>
            <a:off x="1422400" y="4534652"/>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11" name="Text Placeholder 13"/>
          <p:cNvSpPr>
            <a:spLocks noGrp="1"/>
          </p:cNvSpPr>
          <p:nvPr>
            <p:ph type="body" sz="quarter" idx="51"/>
          </p:nvPr>
        </p:nvSpPr>
        <p:spPr>
          <a:xfrm>
            <a:off x="1422400" y="5216218"/>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12" name="Content Placeholder 6"/>
          <p:cNvSpPr>
            <a:spLocks noGrp="1" noChangeAspect="1"/>
          </p:cNvSpPr>
          <p:nvPr>
            <p:ph sz="quarter" idx="55" hasCustomPrompt="1"/>
          </p:nvPr>
        </p:nvSpPr>
        <p:spPr>
          <a:xfrm>
            <a:off x="853440" y="2331720"/>
            <a:ext cx="548640" cy="576000"/>
          </a:xfrm>
          <a:prstGeom prst="roundRect">
            <a:avLst>
              <a:gd name="adj" fmla="val 50000"/>
            </a:avLst>
          </a:prstGeom>
          <a:solidFill>
            <a:schemeClr val="accent1"/>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17" name="Text Placeholder 13"/>
          <p:cNvSpPr>
            <a:spLocks noGrp="1"/>
          </p:cNvSpPr>
          <p:nvPr>
            <p:ph type="body" sz="quarter" idx="60"/>
          </p:nvPr>
        </p:nvSpPr>
        <p:spPr>
          <a:xfrm>
            <a:off x="6806776" y="2371418"/>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18" name="Text Placeholder 13"/>
          <p:cNvSpPr>
            <a:spLocks noGrp="1"/>
          </p:cNvSpPr>
          <p:nvPr>
            <p:ph type="body" sz="quarter" idx="61"/>
          </p:nvPr>
        </p:nvSpPr>
        <p:spPr>
          <a:xfrm>
            <a:off x="6807200" y="3082618"/>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19" name="Text Placeholder 13"/>
          <p:cNvSpPr>
            <a:spLocks noGrp="1"/>
          </p:cNvSpPr>
          <p:nvPr>
            <p:ph type="body" sz="quarter" idx="62"/>
          </p:nvPr>
        </p:nvSpPr>
        <p:spPr>
          <a:xfrm>
            <a:off x="6807200" y="3793818"/>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20" name="Text Placeholder 13"/>
          <p:cNvSpPr>
            <a:spLocks noGrp="1"/>
          </p:cNvSpPr>
          <p:nvPr>
            <p:ph type="body" sz="quarter" idx="63"/>
          </p:nvPr>
        </p:nvSpPr>
        <p:spPr>
          <a:xfrm>
            <a:off x="6807200" y="4534652"/>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21" name="Text Placeholder 13"/>
          <p:cNvSpPr>
            <a:spLocks noGrp="1"/>
          </p:cNvSpPr>
          <p:nvPr>
            <p:ph type="body" sz="quarter" idx="64"/>
          </p:nvPr>
        </p:nvSpPr>
        <p:spPr>
          <a:xfrm>
            <a:off x="6807200" y="5216218"/>
            <a:ext cx="4064000" cy="537633"/>
          </a:xfrm>
        </p:spPr>
        <p:txBody>
          <a:bodyPr anchor="ctr">
            <a:normAutofit/>
          </a:bodyPr>
          <a:lstStyle>
            <a:lvl1pPr marL="0" indent="0">
              <a:buFontTx/>
              <a:buNone/>
              <a:defRPr sz="1333" b="0">
                <a:solidFill>
                  <a:schemeClr val="tx1">
                    <a:lumMod val="50000"/>
                    <a:lumOff val="50000"/>
                  </a:schemeClr>
                </a:solidFill>
                <a:latin typeface="Roboto Light"/>
                <a:ea typeface="Roboto Light"/>
                <a:cs typeface="Roboto Light"/>
              </a:defRPr>
            </a:lvl1pPr>
          </a:lstStyle>
          <a:p>
            <a:pPr lvl="0"/>
            <a:endParaRPr lang="en-JM" dirty="0"/>
          </a:p>
        </p:txBody>
      </p:sp>
      <p:sp>
        <p:nvSpPr>
          <p:cNvPr id="27" name="Content Placeholder 6"/>
          <p:cNvSpPr>
            <a:spLocks noGrp="1" noChangeAspect="1"/>
          </p:cNvSpPr>
          <p:nvPr>
            <p:ph sz="quarter" idx="65" hasCustomPrompt="1"/>
          </p:nvPr>
        </p:nvSpPr>
        <p:spPr>
          <a:xfrm>
            <a:off x="853440" y="3063240"/>
            <a:ext cx="548640" cy="576000"/>
          </a:xfrm>
          <a:prstGeom prst="roundRect">
            <a:avLst>
              <a:gd name="adj" fmla="val 50000"/>
            </a:avLst>
          </a:prstGeom>
          <a:solidFill>
            <a:schemeClr val="accent1"/>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28" name="Content Placeholder 6"/>
          <p:cNvSpPr>
            <a:spLocks noGrp="1" noChangeAspect="1"/>
          </p:cNvSpPr>
          <p:nvPr>
            <p:ph sz="quarter" idx="66" hasCustomPrompt="1"/>
          </p:nvPr>
        </p:nvSpPr>
        <p:spPr>
          <a:xfrm>
            <a:off x="853440" y="3855720"/>
            <a:ext cx="548640" cy="576000"/>
          </a:xfrm>
          <a:prstGeom prst="roundRect">
            <a:avLst>
              <a:gd name="adj" fmla="val 50000"/>
            </a:avLst>
          </a:prstGeom>
          <a:solidFill>
            <a:schemeClr val="accent1"/>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29" name="Content Placeholder 6"/>
          <p:cNvSpPr>
            <a:spLocks noGrp="1" noChangeAspect="1"/>
          </p:cNvSpPr>
          <p:nvPr>
            <p:ph sz="quarter" idx="67" hasCustomPrompt="1"/>
          </p:nvPr>
        </p:nvSpPr>
        <p:spPr>
          <a:xfrm>
            <a:off x="853440" y="4566920"/>
            <a:ext cx="548640" cy="576000"/>
          </a:xfrm>
          <a:prstGeom prst="roundRect">
            <a:avLst>
              <a:gd name="adj" fmla="val 50000"/>
            </a:avLst>
          </a:prstGeom>
          <a:solidFill>
            <a:schemeClr val="accent1"/>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30" name="Content Placeholder 6"/>
          <p:cNvSpPr>
            <a:spLocks noGrp="1" noChangeAspect="1"/>
          </p:cNvSpPr>
          <p:nvPr>
            <p:ph sz="quarter" idx="68" hasCustomPrompt="1"/>
          </p:nvPr>
        </p:nvSpPr>
        <p:spPr>
          <a:xfrm>
            <a:off x="853440" y="5278120"/>
            <a:ext cx="548640" cy="576000"/>
          </a:xfrm>
          <a:prstGeom prst="roundRect">
            <a:avLst>
              <a:gd name="adj" fmla="val 50000"/>
            </a:avLst>
          </a:prstGeom>
          <a:solidFill>
            <a:schemeClr val="accent1"/>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31" name="Content Placeholder 6"/>
          <p:cNvSpPr>
            <a:spLocks noGrp="1" noChangeAspect="1"/>
          </p:cNvSpPr>
          <p:nvPr>
            <p:ph sz="quarter" idx="69" hasCustomPrompt="1"/>
          </p:nvPr>
        </p:nvSpPr>
        <p:spPr>
          <a:xfrm>
            <a:off x="6258560" y="2331720"/>
            <a:ext cx="548640" cy="576000"/>
          </a:xfrm>
          <a:prstGeom prst="roundRect">
            <a:avLst>
              <a:gd name="adj" fmla="val 50000"/>
            </a:avLst>
          </a:prstGeom>
          <a:solidFill>
            <a:schemeClr val="accent3"/>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32" name="Content Placeholder 6"/>
          <p:cNvSpPr>
            <a:spLocks noGrp="1" noChangeAspect="1"/>
          </p:cNvSpPr>
          <p:nvPr>
            <p:ph sz="quarter" idx="70" hasCustomPrompt="1"/>
          </p:nvPr>
        </p:nvSpPr>
        <p:spPr>
          <a:xfrm>
            <a:off x="6258560" y="3063240"/>
            <a:ext cx="548640" cy="576000"/>
          </a:xfrm>
          <a:prstGeom prst="roundRect">
            <a:avLst>
              <a:gd name="adj" fmla="val 50000"/>
            </a:avLst>
          </a:prstGeom>
          <a:solidFill>
            <a:schemeClr val="accent3"/>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33" name="Content Placeholder 6"/>
          <p:cNvSpPr>
            <a:spLocks noGrp="1" noChangeAspect="1"/>
          </p:cNvSpPr>
          <p:nvPr>
            <p:ph sz="quarter" idx="71" hasCustomPrompt="1"/>
          </p:nvPr>
        </p:nvSpPr>
        <p:spPr>
          <a:xfrm>
            <a:off x="6258560" y="3855720"/>
            <a:ext cx="548640" cy="576000"/>
          </a:xfrm>
          <a:prstGeom prst="roundRect">
            <a:avLst>
              <a:gd name="adj" fmla="val 50000"/>
            </a:avLst>
          </a:prstGeom>
          <a:solidFill>
            <a:schemeClr val="accent3"/>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34" name="Content Placeholder 6"/>
          <p:cNvSpPr>
            <a:spLocks noGrp="1" noChangeAspect="1"/>
          </p:cNvSpPr>
          <p:nvPr>
            <p:ph sz="quarter" idx="72" hasCustomPrompt="1"/>
          </p:nvPr>
        </p:nvSpPr>
        <p:spPr>
          <a:xfrm>
            <a:off x="6258560" y="4566920"/>
            <a:ext cx="548640" cy="576000"/>
          </a:xfrm>
          <a:prstGeom prst="roundRect">
            <a:avLst>
              <a:gd name="adj" fmla="val 50000"/>
            </a:avLst>
          </a:prstGeom>
          <a:solidFill>
            <a:schemeClr val="accent3"/>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35" name="Content Placeholder 6"/>
          <p:cNvSpPr>
            <a:spLocks noGrp="1" noChangeAspect="1"/>
          </p:cNvSpPr>
          <p:nvPr>
            <p:ph sz="quarter" idx="73" hasCustomPrompt="1"/>
          </p:nvPr>
        </p:nvSpPr>
        <p:spPr>
          <a:xfrm>
            <a:off x="6258560" y="5278120"/>
            <a:ext cx="548640" cy="576000"/>
          </a:xfrm>
          <a:prstGeom prst="roundRect">
            <a:avLst>
              <a:gd name="adj" fmla="val 50000"/>
            </a:avLst>
          </a:prstGeom>
          <a:solidFill>
            <a:schemeClr val="accent3"/>
          </a:solidFill>
        </p:spPr>
        <p:txBody>
          <a:bodyPr anchor="ctr">
            <a:noAutofit/>
          </a:bodyPr>
          <a:lstStyle>
            <a:lvl1pPr marL="0" indent="0" algn="ctr">
              <a:buFontTx/>
              <a:buNone/>
              <a:defRPr sz="2133">
                <a:solidFill>
                  <a:schemeClr val="bg2"/>
                </a:solidFill>
                <a:latin typeface="Roboto Slab Light"/>
                <a:ea typeface="Roboto Light"/>
                <a:cs typeface="Roboto Slab Light"/>
              </a:defRPr>
            </a:lvl1pPr>
          </a:lstStyle>
          <a:p>
            <a:pPr lvl="0"/>
            <a:r>
              <a:rPr lang="en-JM" dirty="0"/>
              <a:t>1</a:t>
            </a:r>
          </a:p>
        </p:txBody>
      </p:sp>
      <p:sp>
        <p:nvSpPr>
          <p:cNvPr id="26"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36"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504525207"/>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6"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7"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327106927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2032000"/>
            <a:ext cx="10972800" cy="3962403"/>
          </a:xfrm>
        </p:spPr>
        <p:txBody>
          <a:bodyPr>
            <a:normAutofit/>
          </a:bodyPr>
          <a:lstStyle>
            <a:lvl1pPr>
              <a:defRPr sz="1867">
                <a:solidFill>
                  <a:schemeClr val="tx1">
                    <a:lumMod val="50000"/>
                    <a:lumOff val="50000"/>
                  </a:schemeClr>
                </a:solidFill>
                <a:latin typeface="Roboto Light"/>
                <a:cs typeface="Roboto Light"/>
              </a:defRPr>
            </a:lvl1pPr>
            <a:lvl2pPr>
              <a:defRPr sz="1600">
                <a:solidFill>
                  <a:schemeClr val="tx1">
                    <a:lumMod val="50000"/>
                    <a:lumOff val="50000"/>
                  </a:schemeClr>
                </a:solidFill>
                <a:latin typeface="Roboto Light"/>
                <a:cs typeface="Roboto Light"/>
              </a:defRPr>
            </a:lvl2pPr>
            <a:lvl3pPr>
              <a:defRPr sz="1467">
                <a:solidFill>
                  <a:schemeClr val="tx1">
                    <a:lumMod val="50000"/>
                    <a:lumOff val="50000"/>
                  </a:schemeClr>
                </a:solidFill>
                <a:latin typeface="Roboto Light"/>
                <a:cs typeface="Roboto Light"/>
              </a:defRPr>
            </a:lvl3pPr>
            <a:lvl4pPr>
              <a:defRPr sz="1400">
                <a:solidFill>
                  <a:schemeClr val="tx1">
                    <a:lumMod val="50000"/>
                    <a:lumOff val="50000"/>
                  </a:schemeClr>
                </a:solidFill>
                <a:latin typeface="Roboto Light"/>
                <a:cs typeface="Roboto Light"/>
              </a:defRPr>
            </a:lvl4pPr>
            <a:lvl5pPr>
              <a:defRPr sz="1400">
                <a:solidFill>
                  <a:schemeClr val="tx1">
                    <a:lumMod val="50000"/>
                    <a:lumOff val="50000"/>
                  </a:schemeClr>
                </a:solidFill>
                <a:latin typeface="Roboto Light"/>
                <a:cs typeface="Robot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7"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8"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4262180751"/>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8" name="Text Placeholder 2"/>
          <p:cNvSpPr>
            <a:spLocks noGrp="1"/>
          </p:cNvSpPr>
          <p:nvPr>
            <p:ph type="body" sz="quarter" idx="33"/>
          </p:nvPr>
        </p:nvSpPr>
        <p:spPr>
          <a:xfrm>
            <a:off x="711200" y="2148840"/>
            <a:ext cx="2844800" cy="365760"/>
          </a:xfrm>
        </p:spPr>
        <p:txBody>
          <a:bodyPr>
            <a:noAutofit/>
          </a:bodyPr>
          <a:lstStyle>
            <a:lvl1pPr marL="0" indent="0">
              <a:buNone/>
              <a:defRPr sz="1733">
                <a:solidFill>
                  <a:schemeClr val="tx1"/>
                </a:solidFill>
                <a:latin typeface="Roboto Slab Bold"/>
                <a:cs typeface="Roboto Slab Bold"/>
              </a:defRPr>
            </a:lvl1pPr>
          </a:lstStyle>
          <a:p>
            <a:pPr lvl="0"/>
            <a:endParaRPr lang="en-JM" dirty="0"/>
          </a:p>
        </p:txBody>
      </p:sp>
      <p:sp>
        <p:nvSpPr>
          <p:cNvPr id="9" name="Text Placeholder 14"/>
          <p:cNvSpPr>
            <a:spLocks noGrp="1"/>
          </p:cNvSpPr>
          <p:nvPr>
            <p:ph type="body" sz="quarter" idx="34"/>
          </p:nvPr>
        </p:nvSpPr>
        <p:spPr>
          <a:xfrm>
            <a:off x="711200" y="2413000"/>
            <a:ext cx="3759200" cy="812800"/>
          </a:xfrm>
        </p:spPr>
        <p:txBody>
          <a:bodyPr>
            <a:norm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0" name="Text Placeholder 2"/>
          <p:cNvSpPr>
            <a:spLocks noGrp="1"/>
          </p:cNvSpPr>
          <p:nvPr>
            <p:ph type="body" sz="quarter" idx="35"/>
          </p:nvPr>
        </p:nvSpPr>
        <p:spPr>
          <a:xfrm>
            <a:off x="711200" y="3571240"/>
            <a:ext cx="2844800" cy="365760"/>
          </a:xfrm>
        </p:spPr>
        <p:txBody>
          <a:bodyPr>
            <a:noAutofit/>
          </a:bodyPr>
          <a:lstStyle>
            <a:lvl1pPr marL="0" indent="0">
              <a:buNone/>
              <a:defRPr sz="1733">
                <a:solidFill>
                  <a:schemeClr val="tx1"/>
                </a:solidFill>
                <a:latin typeface="Roboto Slab Bold"/>
                <a:cs typeface="Roboto Slab Bold"/>
              </a:defRPr>
            </a:lvl1pPr>
          </a:lstStyle>
          <a:p>
            <a:pPr lvl="0"/>
            <a:endParaRPr lang="en-JM" dirty="0"/>
          </a:p>
        </p:txBody>
      </p:sp>
      <p:sp>
        <p:nvSpPr>
          <p:cNvPr id="11" name="Text Placeholder 14"/>
          <p:cNvSpPr>
            <a:spLocks noGrp="1"/>
          </p:cNvSpPr>
          <p:nvPr>
            <p:ph type="body" sz="quarter" idx="36"/>
          </p:nvPr>
        </p:nvSpPr>
        <p:spPr>
          <a:xfrm>
            <a:off x="711200" y="3835400"/>
            <a:ext cx="3759200" cy="812800"/>
          </a:xfrm>
        </p:spPr>
        <p:txBody>
          <a:bodyPr>
            <a:norm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2" name="Text Placeholder 2"/>
          <p:cNvSpPr>
            <a:spLocks noGrp="1"/>
          </p:cNvSpPr>
          <p:nvPr>
            <p:ph type="body" sz="quarter" idx="37"/>
          </p:nvPr>
        </p:nvSpPr>
        <p:spPr>
          <a:xfrm>
            <a:off x="711200" y="4993640"/>
            <a:ext cx="2844800" cy="365760"/>
          </a:xfrm>
        </p:spPr>
        <p:txBody>
          <a:bodyPr>
            <a:noAutofit/>
          </a:bodyPr>
          <a:lstStyle>
            <a:lvl1pPr marL="0" indent="0">
              <a:buNone/>
              <a:defRPr sz="1733">
                <a:solidFill>
                  <a:schemeClr val="tx1"/>
                </a:solidFill>
                <a:latin typeface="Roboto Slab Bold"/>
                <a:cs typeface="Roboto Slab Bold"/>
              </a:defRPr>
            </a:lvl1pPr>
          </a:lstStyle>
          <a:p>
            <a:pPr lvl="0"/>
            <a:endParaRPr lang="en-JM" dirty="0"/>
          </a:p>
        </p:txBody>
      </p:sp>
      <p:sp>
        <p:nvSpPr>
          <p:cNvPr id="13" name="Text Placeholder 14"/>
          <p:cNvSpPr>
            <a:spLocks noGrp="1"/>
          </p:cNvSpPr>
          <p:nvPr>
            <p:ph type="body" sz="quarter" idx="38"/>
          </p:nvPr>
        </p:nvSpPr>
        <p:spPr>
          <a:xfrm>
            <a:off x="711200" y="5257800"/>
            <a:ext cx="3759200" cy="812800"/>
          </a:xfrm>
        </p:spPr>
        <p:txBody>
          <a:bodyPr>
            <a:norm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5"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7"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74112609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621" y="-24387"/>
            <a:ext cx="12192000" cy="4875787"/>
          </a:xfrm>
        </p:spPr>
        <p:txBody>
          <a:bodyPr>
            <a:normAutofit/>
          </a:bodyPr>
          <a:lstStyle>
            <a:lvl1pPr>
              <a:defRPr sz="1867">
                <a:solidFill>
                  <a:srgbClr val="17375E"/>
                </a:solidFill>
              </a:defRPr>
            </a:lvl1pPr>
          </a:lstStyle>
          <a:p>
            <a:endParaRPr lang="en-JM"/>
          </a:p>
        </p:txBody>
      </p:sp>
    </p:spTree>
    <p:extLst>
      <p:ext uri="{BB962C8B-B14F-4D97-AF65-F5344CB8AC3E}">
        <p14:creationId xmlns:p14="http://schemas.microsoft.com/office/powerpoint/2010/main" val="340843472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DEA7-347D-4649-9D01-E953DC089235}"/>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3000A35-BDC8-4EE6-A570-9C676C941A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1B2A7A-B568-4FD1-BE02-8DB2588736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0ACE24ED-FFD0-4A5C-90C3-FD5E29598A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701AF8-3AD1-4B7B-9B9D-60311FCAF2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F7988F05-A54B-4C31-A620-046A583E1420}"/>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8" name="Footer Placeholder 7">
            <a:extLst>
              <a:ext uri="{FF2B5EF4-FFF2-40B4-BE49-F238E27FC236}">
                <a16:creationId xmlns:a16="http://schemas.microsoft.com/office/drawing/2014/main" id="{52162E90-BC90-4E4A-A696-A5E7CE2FF14D}"/>
              </a:ext>
            </a:extLst>
          </p:cNvPr>
          <p:cNvSpPr>
            <a:spLocks noGrp="1"/>
          </p:cNvSpPr>
          <p:nvPr>
            <p:ph type="ftr" sz="quarter" idx="11"/>
          </p:nvPr>
        </p:nvSpPr>
        <p:spPr/>
        <p:txBody>
          <a:bodyPr/>
          <a:lstStyle/>
          <a:p>
            <a:endParaRPr lang="en-ID" dirty="0"/>
          </a:p>
        </p:txBody>
      </p:sp>
      <p:sp>
        <p:nvSpPr>
          <p:cNvPr id="9" name="Slide Number Placeholder 8">
            <a:extLst>
              <a:ext uri="{FF2B5EF4-FFF2-40B4-BE49-F238E27FC236}">
                <a16:creationId xmlns:a16="http://schemas.microsoft.com/office/drawing/2014/main" id="{2C2263D9-FBE4-4A26-A2A3-9C3ADA18D9F3}"/>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1746531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59"/>
          </p:nvPr>
        </p:nvSpPr>
        <p:spPr>
          <a:xfrm>
            <a:off x="1621" y="-24387"/>
            <a:ext cx="12192000" cy="6882387"/>
          </a:xfrm>
        </p:spPr>
        <p:txBody>
          <a:bodyPr>
            <a:normAutofit/>
          </a:bodyPr>
          <a:lstStyle>
            <a:lvl1pPr>
              <a:defRPr sz="1867">
                <a:solidFill>
                  <a:srgbClr val="17375E"/>
                </a:solidFill>
              </a:defRPr>
            </a:lvl1pPr>
          </a:lstStyle>
          <a:p>
            <a:endParaRPr lang="en-JM"/>
          </a:p>
        </p:txBody>
      </p:sp>
      <p:sp>
        <p:nvSpPr>
          <p:cNvPr id="3" name="Picture Placeholder 2"/>
          <p:cNvSpPr>
            <a:spLocks noGrp="1"/>
          </p:cNvSpPr>
          <p:nvPr>
            <p:ph type="pic" sz="quarter" idx="60"/>
          </p:nvPr>
        </p:nvSpPr>
        <p:spPr>
          <a:xfrm>
            <a:off x="8128000" y="1498602"/>
            <a:ext cx="2235200" cy="3887999"/>
          </a:xfrm>
        </p:spPr>
        <p:txBody>
          <a:bodyPr/>
          <a:lstStyle/>
          <a:p>
            <a:endParaRPr lang="en-US"/>
          </a:p>
        </p:txBody>
      </p:sp>
    </p:spTree>
    <p:extLst>
      <p:ext uri="{BB962C8B-B14F-4D97-AF65-F5344CB8AC3E}">
        <p14:creationId xmlns:p14="http://schemas.microsoft.com/office/powerpoint/2010/main" val="2055451866"/>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56"/>
          </p:nvPr>
        </p:nvSpPr>
        <p:spPr>
          <a:xfrm>
            <a:off x="812800" y="2209800"/>
            <a:ext cx="2844800" cy="1828800"/>
          </a:xfrm>
        </p:spPr>
        <p:txBody>
          <a:bodyPr>
            <a:normAutofit/>
          </a:bodyPr>
          <a:lstStyle>
            <a:lvl1pPr marL="0" indent="0">
              <a:buFontTx/>
              <a:buNone/>
              <a:defRPr sz="1467">
                <a:solidFill>
                  <a:srgbClr val="17252F"/>
                </a:solidFill>
              </a:defRPr>
            </a:lvl1pPr>
          </a:lstStyle>
          <a:p>
            <a:endParaRPr lang="en-JM"/>
          </a:p>
        </p:txBody>
      </p:sp>
      <p:sp>
        <p:nvSpPr>
          <p:cNvPr id="8" name="Picture Placeholder 3"/>
          <p:cNvSpPr>
            <a:spLocks noGrp="1"/>
          </p:cNvSpPr>
          <p:nvPr>
            <p:ph type="pic" sz="quarter" idx="57"/>
          </p:nvPr>
        </p:nvSpPr>
        <p:spPr>
          <a:xfrm>
            <a:off x="3782483" y="2209800"/>
            <a:ext cx="2844800" cy="1828800"/>
          </a:xfrm>
        </p:spPr>
        <p:txBody>
          <a:bodyPr>
            <a:normAutofit/>
          </a:bodyPr>
          <a:lstStyle>
            <a:lvl1pPr marL="0" indent="0">
              <a:buFontTx/>
              <a:buNone/>
              <a:defRPr sz="1467">
                <a:solidFill>
                  <a:srgbClr val="17252F"/>
                </a:solidFill>
              </a:defRPr>
            </a:lvl1pPr>
          </a:lstStyle>
          <a:p>
            <a:endParaRPr lang="en-JM"/>
          </a:p>
        </p:txBody>
      </p:sp>
      <p:sp>
        <p:nvSpPr>
          <p:cNvPr id="9" name="Picture Placeholder 3"/>
          <p:cNvSpPr>
            <a:spLocks noGrp="1"/>
          </p:cNvSpPr>
          <p:nvPr>
            <p:ph type="pic" sz="quarter" idx="58"/>
          </p:nvPr>
        </p:nvSpPr>
        <p:spPr>
          <a:xfrm>
            <a:off x="812800" y="4140200"/>
            <a:ext cx="2844800" cy="1828800"/>
          </a:xfrm>
        </p:spPr>
        <p:txBody>
          <a:bodyPr>
            <a:normAutofit/>
          </a:bodyPr>
          <a:lstStyle>
            <a:lvl1pPr marL="0" indent="0">
              <a:buFontTx/>
              <a:buNone/>
              <a:defRPr sz="1467">
                <a:solidFill>
                  <a:srgbClr val="17252F"/>
                </a:solidFill>
              </a:defRPr>
            </a:lvl1pPr>
          </a:lstStyle>
          <a:p>
            <a:endParaRPr lang="en-JM"/>
          </a:p>
        </p:txBody>
      </p:sp>
      <p:sp>
        <p:nvSpPr>
          <p:cNvPr id="10" name="Picture Placeholder 3"/>
          <p:cNvSpPr>
            <a:spLocks noGrp="1"/>
          </p:cNvSpPr>
          <p:nvPr>
            <p:ph type="pic" sz="quarter" idx="59"/>
          </p:nvPr>
        </p:nvSpPr>
        <p:spPr>
          <a:xfrm>
            <a:off x="3782483" y="4140200"/>
            <a:ext cx="2844800" cy="1828800"/>
          </a:xfrm>
        </p:spPr>
        <p:txBody>
          <a:bodyPr>
            <a:normAutofit/>
          </a:bodyPr>
          <a:lstStyle>
            <a:lvl1pPr marL="0" indent="0">
              <a:buFontTx/>
              <a:buNone/>
              <a:defRPr sz="1467">
                <a:solidFill>
                  <a:srgbClr val="17252F"/>
                </a:solidFill>
              </a:defRPr>
            </a:lvl1pPr>
          </a:lstStyle>
          <a:p>
            <a:endParaRPr lang="en-JM"/>
          </a:p>
        </p:txBody>
      </p:sp>
      <p:sp>
        <p:nvSpPr>
          <p:cNvPr id="12"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4"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3765492393"/>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8" name="Text Placeholder 7"/>
          <p:cNvSpPr txBox="1">
            <a:spLocks/>
          </p:cNvSpPr>
          <p:nvPr userDrawn="1"/>
        </p:nvSpPr>
        <p:spPr>
          <a:xfrm>
            <a:off x="1" y="0"/>
            <a:ext cx="12191999" cy="4241800"/>
          </a:xfrm>
          <a:prstGeom prst="rect">
            <a:avLst/>
          </a:prstGeom>
          <a:solidFill>
            <a:schemeClr val="accent1"/>
          </a:solidFill>
        </p:spPr>
        <p:txBody>
          <a:bodyPr vert="horz" lIns="121920" tIns="60960" rIns="121920" bIns="6096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067" dirty="0">
              <a:solidFill>
                <a:srgbClr val="FFFFFF"/>
              </a:solidFill>
              <a:latin typeface="Roboto Light"/>
              <a:cs typeface="Roboto Light"/>
            </a:endParaRPr>
          </a:p>
        </p:txBody>
      </p:sp>
      <p:pic>
        <p:nvPicPr>
          <p:cNvPr id="9" name="Picture 8" descr="MacBook-Pro-m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2683" y="1905001"/>
            <a:ext cx="5066635" cy="3149599"/>
          </a:xfrm>
          <a:prstGeom prst="rect">
            <a:avLst/>
          </a:prstGeom>
        </p:spPr>
      </p:pic>
      <p:sp>
        <p:nvSpPr>
          <p:cNvPr id="10" name="Picture Placeholder 2"/>
          <p:cNvSpPr>
            <a:spLocks noGrp="1"/>
          </p:cNvSpPr>
          <p:nvPr>
            <p:ph type="pic" sz="quarter" idx="13"/>
          </p:nvPr>
        </p:nvSpPr>
        <p:spPr>
          <a:xfrm>
            <a:off x="4214088" y="2131200"/>
            <a:ext cx="3744000" cy="2347592"/>
          </a:xfrm>
        </p:spPr>
        <p:txBody>
          <a:bodyPr>
            <a:normAutofit/>
          </a:bodyPr>
          <a:lstStyle>
            <a:lvl1pPr>
              <a:defRPr sz="1400">
                <a:solidFill>
                  <a:schemeClr val="bg1"/>
                </a:solidFill>
              </a:defRPr>
            </a:lvl1pPr>
          </a:lstStyle>
          <a:p>
            <a:endParaRPr lang="en-JM" dirty="0"/>
          </a:p>
        </p:txBody>
      </p:sp>
      <p:sp>
        <p:nvSpPr>
          <p:cNvPr id="6" name="Title Placeholder 1"/>
          <p:cNvSpPr>
            <a:spLocks noGrp="1"/>
          </p:cNvSpPr>
          <p:nvPr>
            <p:ph type="title"/>
          </p:nvPr>
        </p:nvSpPr>
        <p:spPr>
          <a:xfrm>
            <a:off x="1016000" y="584200"/>
            <a:ext cx="10160000" cy="1143000"/>
          </a:xfrm>
          <a:prstGeom prst="rect">
            <a:avLst/>
          </a:prstGeom>
        </p:spPr>
        <p:txBody>
          <a:bodyPr vert="horz" lIns="91440" tIns="45720" rIns="91440" bIns="45720" rtlCol="0" anchor="ctr">
            <a:normAutofit/>
          </a:bodyPr>
          <a:lstStyle>
            <a:lvl1pPr algn="ctr">
              <a:defRPr>
                <a:solidFill>
                  <a:schemeClr val="bg2"/>
                </a:solidFill>
              </a:defRPr>
            </a:lvl1pPr>
          </a:lstStyle>
          <a:p>
            <a:r>
              <a:rPr lang="en-US" dirty="0"/>
              <a:t>Click to edit Master title style</a:t>
            </a:r>
            <a:endParaRPr lang="en-JM" dirty="0"/>
          </a:p>
        </p:txBody>
      </p:sp>
      <p:sp>
        <p:nvSpPr>
          <p:cNvPr id="7" name="Text Placeholder 17"/>
          <p:cNvSpPr>
            <a:spLocks noGrp="1"/>
          </p:cNvSpPr>
          <p:nvPr>
            <p:ph type="body" sz="quarter" idx="24"/>
          </p:nvPr>
        </p:nvSpPr>
        <p:spPr>
          <a:xfrm>
            <a:off x="2743200" y="609600"/>
            <a:ext cx="6705600" cy="431800"/>
          </a:xfrm>
        </p:spPr>
        <p:txBody>
          <a:bodyPr>
            <a:noAutofit/>
          </a:bodyPr>
          <a:lstStyle>
            <a:lvl1pPr marL="0" indent="0" algn="ctr">
              <a:buFontTx/>
              <a:buNone/>
              <a:defRPr sz="1733" b="0" kern="0" spc="0">
                <a:solidFill>
                  <a:schemeClr val="bg2"/>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803235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800"/>
                                        <p:tgtEl>
                                          <p:spTgt spid="8">
                                            <p:bg/>
                                          </p:spTgt>
                                        </p:tgtEl>
                                        <p:attrNameLst>
                                          <p:attrName>ppt_x</p:attrName>
                                        </p:attrNameLst>
                                      </p:cBhvr>
                                      <p:tavLst>
                                        <p:tav tm="0">
                                          <p:val>
                                            <p:strVal val="#ppt_x-#ppt_w*1.125000"/>
                                          </p:val>
                                        </p:tav>
                                        <p:tav tm="100000">
                                          <p:val>
                                            <p:strVal val="#ppt_x"/>
                                          </p:val>
                                        </p:tav>
                                      </p:tavLst>
                                    </p:anim>
                                    <p:animEffect transition="in" filter="wipe(right)">
                                      <p:cBhvr>
                                        <p:cTn id="8" dur="800"/>
                                        <p:tgtEl>
                                          <p:spTgt spid="8">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800"/>
                                        <p:tgtEl>
                                          <p:spTgt spid="8">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8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sp>
        <p:nvSpPr>
          <p:cNvPr id="8" name="Text Placeholder 7"/>
          <p:cNvSpPr txBox="1">
            <a:spLocks/>
          </p:cNvSpPr>
          <p:nvPr userDrawn="1"/>
        </p:nvSpPr>
        <p:spPr>
          <a:xfrm>
            <a:off x="1" y="0"/>
            <a:ext cx="12191999" cy="3937000"/>
          </a:xfrm>
          <a:prstGeom prst="rect">
            <a:avLst/>
          </a:prstGeom>
          <a:gradFill flip="none" rotWithShape="1">
            <a:gsLst>
              <a:gs pos="0">
                <a:schemeClr val="accent1"/>
              </a:gs>
              <a:gs pos="100000">
                <a:schemeClr val="accent4"/>
              </a:gs>
            </a:gsLst>
            <a:lin ang="0" scaled="1"/>
            <a:tileRect/>
          </a:gradFill>
        </p:spPr>
        <p:txBody>
          <a:bodyPr vert="horz" lIns="121920" tIns="60960" rIns="121920" bIns="6096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067" dirty="0">
              <a:solidFill>
                <a:srgbClr val="FFFFFF"/>
              </a:solidFill>
              <a:latin typeface="Roboto Light"/>
              <a:cs typeface="Roboto Light"/>
            </a:endParaRPr>
          </a:p>
        </p:txBody>
      </p:sp>
      <p:sp>
        <p:nvSpPr>
          <p:cNvPr id="11" name="Picture Placeholder 28"/>
          <p:cNvSpPr>
            <a:spLocks noGrp="1"/>
          </p:cNvSpPr>
          <p:nvPr>
            <p:ph type="pic" sz="quarter" idx="51"/>
          </p:nvPr>
        </p:nvSpPr>
        <p:spPr>
          <a:xfrm>
            <a:off x="5080000" y="889000"/>
            <a:ext cx="2036064" cy="2036064"/>
          </a:xfrm>
          <a:prstGeom prst="ellipse">
            <a:avLst/>
          </a:prstGeom>
          <a:ln w="76200" cap="sq">
            <a:noFill/>
            <a:miter lim="800000"/>
          </a:ln>
          <a:effectLst/>
        </p:spPr>
        <p:txBody>
          <a:bodyPr>
            <a:normAutofit/>
          </a:bodyPr>
          <a:lstStyle>
            <a:lvl1pPr marL="0" indent="0" algn="ctr">
              <a:buFontTx/>
              <a:buNone/>
              <a:defRPr sz="1867">
                <a:solidFill>
                  <a:schemeClr val="tx1">
                    <a:lumMod val="50000"/>
                    <a:lumOff val="50000"/>
                  </a:schemeClr>
                </a:solidFill>
                <a:latin typeface="Roboto Light"/>
                <a:cs typeface="Roboto Light"/>
              </a:defRPr>
            </a:lvl1pPr>
          </a:lstStyle>
          <a:p>
            <a:endParaRPr lang="en-JM" dirty="0"/>
          </a:p>
        </p:txBody>
      </p:sp>
    </p:spTree>
    <p:extLst>
      <p:ext uri="{BB962C8B-B14F-4D97-AF65-F5344CB8AC3E}">
        <p14:creationId xmlns:p14="http://schemas.microsoft.com/office/powerpoint/2010/main" val="3913176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800"/>
                                        <p:tgtEl>
                                          <p:spTgt spid="8">
                                            <p:bg/>
                                          </p:spTgt>
                                        </p:tgtEl>
                                        <p:attrNameLst>
                                          <p:attrName>ppt_x</p:attrName>
                                        </p:attrNameLst>
                                      </p:cBhvr>
                                      <p:tavLst>
                                        <p:tav tm="0">
                                          <p:val>
                                            <p:strVal val="#ppt_x-#ppt_w*1.125000"/>
                                          </p:val>
                                        </p:tav>
                                        <p:tav tm="100000">
                                          <p:val>
                                            <p:strVal val="#ppt_x"/>
                                          </p:val>
                                        </p:tav>
                                      </p:tavLst>
                                    </p:anim>
                                    <p:animEffect transition="in" filter="wipe(right)">
                                      <p:cBhvr>
                                        <p:cTn id="8" dur="800"/>
                                        <p:tgtEl>
                                          <p:spTgt spid="8">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800"/>
                                        <p:tgtEl>
                                          <p:spTgt spid="8">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8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5" name="Picture Placeholder 17"/>
          <p:cNvSpPr>
            <a:spLocks noGrp="1" noChangeAspect="1"/>
          </p:cNvSpPr>
          <p:nvPr>
            <p:ph type="pic" sz="quarter" idx="23"/>
          </p:nvPr>
        </p:nvSpPr>
        <p:spPr>
          <a:xfrm>
            <a:off x="5448002" y="1625003"/>
            <a:ext cx="1295999" cy="1295997"/>
          </a:xfrm>
          <a:prstGeom prst="ellipse">
            <a:avLst/>
          </a:prstGeom>
          <a:ln w="28575" cmpd="sng">
            <a:solidFill>
              <a:srgbClr val="FFFFFF"/>
            </a:solidFill>
          </a:ln>
        </p:spPr>
        <p:txBody>
          <a:bodyPr>
            <a:normAutofit/>
          </a:bodyPr>
          <a:lstStyle>
            <a:lvl1pPr marL="0" indent="0" algn="ctr">
              <a:buFontTx/>
              <a:buNone/>
              <a:defRPr sz="1467">
                <a:solidFill>
                  <a:schemeClr val="bg1"/>
                </a:solidFill>
              </a:defRPr>
            </a:lvl1pPr>
          </a:lstStyle>
          <a:p>
            <a:endParaRPr lang="en-JM"/>
          </a:p>
        </p:txBody>
      </p:sp>
      <p:sp>
        <p:nvSpPr>
          <p:cNvPr id="16" name="Title Placeholder 1"/>
          <p:cNvSpPr>
            <a:spLocks noGrp="1"/>
          </p:cNvSpPr>
          <p:nvPr>
            <p:ph type="title"/>
          </p:nvPr>
        </p:nvSpPr>
        <p:spPr>
          <a:xfrm>
            <a:off x="812800" y="2987431"/>
            <a:ext cx="10972800" cy="1143000"/>
          </a:xfrm>
          <a:prstGeom prst="rect">
            <a:avLst/>
          </a:prstGeom>
        </p:spPr>
        <p:txBody>
          <a:bodyPr vert="horz" lIns="91440" tIns="45720" rIns="91440" bIns="45720" rtlCol="0" anchor="ctr">
            <a:normAutofit/>
          </a:bodyPr>
          <a:lstStyle>
            <a:lvl1pPr>
              <a:defRPr sz="3200">
                <a:solidFill>
                  <a:schemeClr val="bg1">
                    <a:lumMod val="10000"/>
                  </a:schemeClr>
                </a:solidFill>
              </a:defRPr>
            </a:lvl1pPr>
          </a:lstStyle>
          <a:p>
            <a:r>
              <a:rPr lang="en-US" dirty="0"/>
              <a:t>Click to edit Master title style</a:t>
            </a:r>
            <a:endParaRPr lang="en-JM" dirty="0"/>
          </a:p>
        </p:txBody>
      </p:sp>
    </p:spTree>
    <p:extLst>
      <p:ext uri="{BB962C8B-B14F-4D97-AF65-F5344CB8AC3E}">
        <p14:creationId xmlns:p14="http://schemas.microsoft.com/office/powerpoint/2010/main" val="31948117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9" name="Picture 8" descr="MacBook-Pro-mocku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800" y="2281112"/>
            <a:ext cx="6422880" cy="3992689"/>
          </a:xfrm>
          <a:prstGeom prst="rect">
            <a:avLst/>
          </a:prstGeom>
        </p:spPr>
      </p:pic>
      <p:sp>
        <p:nvSpPr>
          <p:cNvPr id="10" name="Picture Placeholder 2"/>
          <p:cNvSpPr>
            <a:spLocks noGrp="1"/>
          </p:cNvSpPr>
          <p:nvPr>
            <p:ph type="pic" sz="quarter" idx="13"/>
          </p:nvPr>
        </p:nvSpPr>
        <p:spPr>
          <a:xfrm>
            <a:off x="1641600" y="2568000"/>
            <a:ext cx="4752000" cy="2976000"/>
          </a:xfrm>
        </p:spPr>
        <p:txBody>
          <a:bodyPr>
            <a:normAutofit/>
          </a:bodyPr>
          <a:lstStyle>
            <a:lvl1pPr>
              <a:defRPr sz="1867">
                <a:solidFill>
                  <a:schemeClr val="bg1"/>
                </a:solidFill>
              </a:defRPr>
            </a:lvl1pPr>
          </a:lstStyle>
          <a:p>
            <a:endParaRPr lang="en-JM"/>
          </a:p>
        </p:txBody>
      </p:sp>
      <p:sp>
        <p:nvSpPr>
          <p:cNvPr id="8"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461127391"/>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en-JM"/>
          </a:p>
        </p:txBody>
      </p:sp>
    </p:spTree>
    <p:extLst>
      <p:ext uri="{BB962C8B-B14F-4D97-AF65-F5344CB8AC3E}">
        <p14:creationId xmlns:p14="http://schemas.microsoft.com/office/powerpoint/2010/main" val="308227985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6096000" cy="6858000"/>
          </a:xfrm>
        </p:spPr>
        <p:txBody>
          <a:bodyPr/>
          <a:lstStyle/>
          <a:p>
            <a:endParaRPr lang="en-JM"/>
          </a:p>
        </p:txBody>
      </p:sp>
      <p:sp>
        <p:nvSpPr>
          <p:cNvPr id="18" name="Text Placeholder 17"/>
          <p:cNvSpPr>
            <a:spLocks noGrp="1"/>
          </p:cNvSpPr>
          <p:nvPr>
            <p:ph type="body" sz="quarter" idx="15"/>
          </p:nvPr>
        </p:nvSpPr>
        <p:spPr>
          <a:xfrm>
            <a:off x="6705600" y="2722031"/>
            <a:ext cx="4673600" cy="1320800"/>
          </a:xfrm>
        </p:spPr>
        <p:txBody>
          <a:bodyPr>
            <a:no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20" name="Content Placeholder 19"/>
          <p:cNvSpPr>
            <a:spLocks noGrp="1"/>
          </p:cNvSpPr>
          <p:nvPr>
            <p:ph sz="quarter" idx="16"/>
          </p:nvPr>
        </p:nvSpPr>
        <p:spPr>
          <a:xfrm>
            <a:off x="7518400" y="4144434"/>
            <a:ext cx="3251200" cy="410633"/>
          </a:xfrm>
          <a:prstGeom prst="rect">
            <a:avLst/>
          </a:prstGeom>
          <a:noFill/>
        </p:spPr>
        <p:txBody>
          <a:bodyPr>
            <a:no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21" name="Content Placeholder 19"/>
          <p:cNvSpPr>
            <a:spLocks noGrp="1"/>
          </p:cNvSpPr>
          <p:nvPr>
            <p:ph sz="quarter" idx="17"/>
          </p:nvPr>
        </p:nvSpPr>
        <p:spPr>
          <a:xfrm>
            <a:off x="7518400" y="4749801"/>
            <a:ext cx="3251200" cy="620159"/>
          </a:xfrm>
          <a:prstGeom prst="rect">
            <a:avLst/>
          </a:prstGeom>
          <a:noFill/>
        </p:spPr>
        <p:txBody>
          <a:bodyPr>
            <a:no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23" name="Text Placeholder 22"/>
          <p:cNvSpPr>
            <a:spLocks noGrp="1"/>
          </p:cNvSpPr>
          <p:nvPr>
            <p:ph type="body" sz="quarter" idx="18"/>
          </p:nvPr>
        </p:nvSpPr>
        <p:spPr>
          <a:xfrm>
            <a:off x="6705600" y="2311404"/>
            <a:ext cx="4673600" cy="476249"/>
          </a:xfrm>
        </p:spPr>
        <p:txBody>
          <a:bodyPr>
            <a:noAutofit/>
          </a:bodyPr>
          <a:lstStyle>
            <a:lvl1pPr marL="0" indent="0">
              <a:buFontTx/>
              <a:buNone/>
              <a:defRPr sz="1467">
                <a:solidFill>
                  <a:schemeClr val="tx1"/>
                </a:solidFill>
                <a:latin typeface="Roboto Slab Bold"/>
                <a:ea typeface="Roboto Light"/>
                <a:cs typeface="Roboto Slab Bold"/>
              </a:defRPr>
            </a:lvl1pPr>
            <a:lvl2pPr marL="609585" indent="0">
              <a:buFontTx/>
              <a:buNone/>
              <a:defRPr sz="1733">
                <a:latin typeface="Open Sans" pitchFamily="34" charset="0"/>
                <a:ea typeface="Open Sans" pitchFamily="34" charset="0"/>
                <a:cs typeface="Open Sans" pitchFamily="34" charset="0"/>
              </a:defRPr>
            </a:lvl2pPr>
            <a:lvl3pPr marL="1219170" indent="0">
              <a:buFontTx/>
              <a:buNone/>
              <a:defRPr sz="1733">
                <a:latin typeface="Open Sans" pitchFamily="34" charset="0"/>
                <a:ea typeface="Open Sans" pitchFamily="34" charset="0"/>
                <a:cs typeface="Open Sans" pitchFamily="34" charset="0"/>
              </a:defRPr>
            </a:lvl3pPr>
            <a:lvl4pPr marL="1828754" indent="0">
              <a:buFontTx/>
              <a:buNone/>
              <a:defRPr sz="1733">
                <a:latin typeface="Open Sans" pitchFamily="34" charset="0"/>
                <a:ea typeface="Open Sans" pitchFamily="34" charset="0"/>
                <a:cs typeface="Open Sans" pitchFamily="34" charset="0"/>
              </a:defRPr>
            </a:lvl4pPr>
            <a:lvl5pPr marL="2438339" indent="0">
              <a:buFontTx/>
              <a:buNone/>
              <a:defRPr sz="1733">
                <a:latin typeface="Open Sans" pitchFamily="34" charset="0"/>
                <a:ea typeface="Open Sans" pitchFamily="34" charset="0"/>
                <a:cs typeface="Open Sans" pitchFamily="34" charset="0"/>
              </a:defRPr>
            </a:lvl5pPr>
          </a:lstStyle>
          <a:p>
            <a:pPr lvl="0"/>
            <a:endParaRPr lang="en-JM" dirty="0"/>
          </a:p>
        </p:txBody>
      </p:sp>
      <p:sp>
        <p:nvSpPr>
          <p:cNvPr id="9" name="Title Placeholder 1"/>
          <p:cNvSpPr>
            <a:spLocks noGrp="1"/>
          </p:cNvSpPr>
          <p:nvPr>
            <p:ph type="title"/>
          </p:nvPr>
        </p:nvSpPr>
        <p:spPr>
          <a:xfrm>
            <a:off x="6604000" y="584200"/>
            <a:ext cx="4064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3490738613"/>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8026400" cy="6858000"/>
          </a:xfrm>
        </p:spPr>
        <p:txBody>
          <a:bodyPr/>
          <a:lstStyle/>
          <a:p>
            <a:endParaRPr lang="en-JM"/>
          </a:p>
        </p:txBody>
      </p:sp>
      <p:sp>
        <p:nvSpPr>
          <p:cNvPr id="4" name="Title Placeholder 1"/>
          <p:cNvSpPr>
            <a:spLocks noGrp="1"/>
          </p:cNvSpPr>
          <p:nvPr>
            <p:ph type="title"/>
          </p:nvPr>
        </p:nvSpPr>
        <p:spPr>
          <a:xfrm>
            <a:off x="8432800" y="863600"/>
            <a:ext cx="22352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302205843"/>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8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8026400" cy="6858000"/>
          </a:xfrm>
        </p:spPr>
        <p:txBody>
          <a:bodyPr/>
          <a:lstStyle/>
          <a:p>
            <a:endParaRPr lang="en-JM"/>
          </a:p>
        </p:txBody>
      </p:sp>
      <p:sp>
        <p:nvSpPr>
          <p:cNvPr id="4" name="Title Placeholder 1"/>
          <p:cNvSpPr>
            <a:spLocks noGrp="1"/>
          </p:cNvSpPr>
          <p:nvPr>
            <p:ph type="title"/>
          </p:nvPr>
        </p:nvSpPr>
        <p:spPr>
          <a:xfrm>
            <a:off x="8432800" y="863600"/>
            <a:ext cx="22352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
        <p:nvSpPr>
          <p:cNvPr id="6" name="Picture Placeholder 2"/>
          <p:cNvSpPr>
            <a:spLocks noGrp="1"/>
          </p:cNvSpPr>
          <p:nvPr>
            <p:ph type="pic" sz="quarter" idx="15"/>
          </p:nvPr>
        </p:nvSpPr>
        <p:spPr>
          <a:xfrm>
            <a:off x="812800" y="4953000"/>
            <a:ext cx="1625600" cy="1117600"/>
          </a:xfrm>
        </p:spPr>
        <p:txBody>
          <a:bodyPr/>
          <a:lstStyle/>
          <a:p>
            <a:endParaRPr lang="en-US"/>
          </a:p>
        </p:txBody>
      </p:sp>
      <p:sp>
        <p:nvSpPr>
          <p:cNvPr id="7" name="Picture Placeholder 2"/>
          <p:cNvSpPr>
            <a:spLocks noGrp="1"/>
          </p:cNvSpPr>
          <p:nvPr>
            <p:ph type="pic" sz="quarter" idx="16"/>
          </p:nvPr>
        </p:nvSpPr>
        <p:spPr>
          <a:xfrm>
            <a:off x="2438400" y="4953000"/>
            <a:ext cx="1625600" cy="1117600"/>
          </a:xfrm>
        </p:spPr>
        <p:txBody>
          <a:bodyPr/>
          <a:lstStyle/>
          <a:p>
            <a:endParaRPr lang="en-US"/>
          </a:p>
        </p:txBody>
      </p:sp>
      <p:sp>
        <p:nvSpPr>
          <p:cNvPr id="9" name="Picture Placeholder 2"/>
          <p:cNvSpPr>
            <a:spLocks noGrp="1"/>
          </p:cNvSpPr>
          <p:nvPr>
            <p:ph type="pic" sz="quarter" idx="17"/>
          </p:nvPr>
        </p:nvSpPr>
        <p:spPr>
          <a:xfrm>
            <a:off x="4064000" y="4953000"/>
            <a:ext cx="1625600" cy="1117600"/>
          </a:xfrm>
        </p:spPr>
        <p:txBody>
          <a:bodyPr/>
          <a:lstStyle/>
          <a:p>
            <a:endParaRPr lang="en-US"/>
          </a:p>
        </p:txBody>
      </p:sp>
      <p:sp>
        <p:nvSpPr>
          <p:cNvPr id="10" name="Picture Placeholder 2"/>
          <p:cNvSpPr>
            <a:spLocks noGrp="1"/>
          </p:cNvSpPr>
          <p:nvPr>
            <p:ph type="pic" sz="quarter" idx="18"/>
          </p:nvPr>
        </p:nvSpPr>
        <p:spPr>
          <a:xfrm>
            <a:off x="5689600" y="4953000"/>
            <a:ext cx="1625600" cy="1117600"/>
          </a:xfrm>
        </p:spPr>
        <p:txBody>
          <a:bodyPr/>
          <a:lstStyle/>
          <a:p>
            <a:endParaRPr lang="en-US"/>
          </a:p>
        </p:txBody>
      </p:sp>
    </p:spTree>
    <p:extLst>
      <p:ext uri="{BB962C8B-B14F-4D97-AF65-F5344CB8AC3E}">
        <p14:creationId xmlns:p14="http://schemas.microsoft.com/office/powerpoint/2010/main" val="390926066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5FC0-8373-4DA6-BB91-84BA18BD481F}"/>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816FA3C7-5EC0-4CF5-A6B2-5D13738D0F1E}"/>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4" name="Footer Placeholder 3">
            <a:extLst>
              <a:ext uri="{FF2B5EF4-FFF2-40B4-BE49-F238E27FC236}">
                <a16:creationId xmlns:a16="http://schemas.microsoft.com/office/drawing/2014/main" id="{B7613779-1A6E-4E54-ACC0-B04E7F3A0814}"/>
              </a:ext>
            </a:extLst>
          </p:cNvPr>
          <p:cNvSpPr>
            <a:spLocks noGrp="1"/>
          </p:cNvSpPr>
          <p:nvPr>
            <p:ph type="ftr" sz="quarter" idx="11"/>
          </p:nvPr>
        </p:nvSpPr>
        <p:spPr/>
        <p:txBody>
          <a:bodyPr/>
          <a:lstStyle/>
          <a:p>
            <a:endParaRPr lang="en-ID" dirty="0"/>
          </a:p>
        </p:txBody>
      </p:sp>
      <p:sp>
        <p:nvSpPr>
          <p:cNvPr id="5" name="Slide Number Placeholder 4">
            <a:extLst>
              <a:ext uri="{FF2B5EF4-FFF2-40B4-BE49-F238E27FC236}">
                <a16:creationId xmlns:a16="http://schemas.microsoft.com/office/drawing/2014/main" id="{F4CB629B-1789-4934-8D92-56BC7CC08C2C}"/>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26549392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2311400"/>
            <a:ext cx="6299200" cy="3860800"/>
          </a:xfrm>
        </p:spPr>
        <p:txBody>
          <a:bodyPr>
            <a:normAutofit/>
          </a:bodyPr>
          <a:lstStyle>
            <a:lvl1pPr>
              <a:defRPr sz="1867"/>
            </a:lvl1pPr>
          </a:lstStyle>
          <a:p>
            <a:endParaRPr lang="en-JM" dirty="0"/>
          </a:p>
        </p:txBody>
      </p:sp>
      <p:sp>
        <p:nvSpPr>
          <p:cNvPr id="8" name="Text Placeholder 5"/>
          <p:cNvSpPr>
            <a:spLocks noGrp="1"/>
          </p:cNvSpPr>
          <p:nvPr>
            <p:ph type="body" sz="quarter" idx="66"/>
          </p:nvPr>
        </p:nvSpPr>
        <p:spPr>
          <a:xfrm>
            <a:off x="7300389" y="3032360"/>
            <a:ext cx="3992033" cy="1626424"/>
          </a:xfrm>
        </p:spPr>
        <p:txBody>
          <a:bodyPr>
            <a:normAutofit/>
          </a:bodyPr>
          <a:lstStyle>
            <a:lvl1pPr marL="0" indent="0">
              <a:buFontTx/>
              <a:buNone/>
              <a:defRPr sz="1333">
                <a:solidFill>
                  <a:schemeClr val="tx1">
                    <a:lumMod val="50000"/>
                    <a:lumOff val="50000"/>
                  </a:schemeClr>
                </a:solidFill>
                <a:latin typeface="Roboto Light"/>
                <a:cs typeface="Roboto Light"/>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9" name="Text Placeholder 8"/>
          <p:cNvSpPr>
            <a:spLocks noGrp="1"/>
          </p:cNvSpPr>
          <p:nvPr>
            <p:ph type="body" sz="quarter" idx="67"/>
          </p:nvPr>
        </p:nvSpPr>
        <p:spPr>
          <a:xfrm>
            <a:off x="7315201" y="2514601"/>
            <a:ext cx="2307167" cy="478367"/>
          </a:xfrm>
        </p:spPr>
        <p:txBody>
          <a:bodyPr>
            <a:noAutofit/>
          </a:bodyPr>
          <a:lstStyle>
            <a:lvl1pPr marL="0" indent="0">
              <a:buFontTx/>
              <a:buNone/>
              <a:defRPr sz="1733">
                <a:solidFill>
                  <a:schemeClr val="tx1"/>
                </a:solidFill>
                <a:latin typeface="Roboto Slab Bold"/>
                <a:cs typeface="Roboto Slab Bold"/>
              </a:defRPr>
            </a:lvl1pPr>
            <a:lvl2pPr marL="609585" indent="0">
              <a:buFontTx/>
              <a:buNone/>
              <a:defRPr sz="1867">
                <a:latin typeface="Franklin Gothic Medium" pitchFamily="34" charset="0"/>
              </a:defRPr>
            </a:lvl2pPr>
            <a:lvl3pPr marL="1219170" indent="0">
              <a:buFontTx/>
              <a:buNone/>
              <a:defRPr sz="1867">
                <a:latin typeface="Franklin Gothic Medium" pitchFamily="34" charset="0"/>
              </a:defRPr>
            </a:lvl3pPr>
            <a:lvl4pPr marL="1828754" indent="0">
              <a:buFontTx/>
              <a:buNone/>
              <a:defRPr sz="1867">
                <a:latin typeface="Franklin Gothic Medium" pitchFamily="34" charset="0"/>
              </a:defRPr>
            </a:lvl4pPr>
            <a:lvl5pPr marL="2438339" indent="0">
              <a:buFontTx/>
              <a:buNone/>
              <a:defRPr sz="1867">
                <a:latin typeface="Franklin Gothic Medium" pitchFamily="34" charset="0"/>
              </a:defRPr>
            </a:lvl5pPr>
          </a:lstStyle>
          <a:p>
            <a:pPr lvl="0"/>
            <a:endParaRPr lang="en-JM" dirty="0"/>
          </a:p>
        </p:txBody>
      </p:sp>
      <p:sp>
        <p:nvSpPr>
          <p:cNvPr id="12"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3"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448948800"/>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Picture Placeholder 3"/>
          <p:cNvSpPr>
            <a:spLocks noGrp="1"/>
          </p:cNvSpPr>
          <p:nvPr>
            <p:ph type="pic" sz="quarter" idx="63"/>
          </p:nvPr>
        </p:nvSpPr>
        <p:spPr>
          <a:xfrm>
            <a:off x="0" y="2006600"/>
            <a:ext cx="12192000" cy="2844800"/>
          </a:xfrm>
        </p:spPr>
        <p:txBody>
          <a:bodyPr>
            <a:normAutofit/>
          </a:bodyPr>
          <a:lstStyle>
            <a:lvl1pPr>
              <a:defRPr sz="1867"/>
            </a:lvl1pPr>
          </a:lstStyle>
          <a:p>
            <a:endParaRPr lang="en-JM" dirty="0"/>
          </a:p>
        </p:txBody>
      </p:sp>
      <p:sp>
        <p:nvSpPr>
          <p:cNvPr id="8"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9"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836234981"/>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Picture Placeholder 6"/>
          <p:cNvSpPr>
            <a:spLocks noGrp="1"/>
          </p:cNvSpPr>
          <p:nvPr>
            <p:ph type="pic" sz="quarter" idx="13"/>
          </p:nvPr>
        </p:nvSpPr>
        <p:spPr>
          <a:xfrm>
            <a:off x="4678631" y="1600199"/>
            <a:ext cx="2921205" cy="3744000"/>
          </a:xfrm>
        </p:spPr>
        <p:txBody>
          <a:bodyPr/>
          <a:lstStyle/>
          <a:p>
            <a:endParaRPr lang="en-JM"/>
          </a:p>
        </p:txBody>
      </p:sp>
    </p:spTree>
    <p:extLst>
      <p:ext uri="{BB962C8B-B14F-4D97-AF65-F5344CB8AC3E}">
        <p14:creationId xmlns:p14="http://schemas.microsoft.com/office/powerpoint/2010/main" val="3153754256"/>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iMac-Cinema-Monitor-Style-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00" y="1961433"/>
            <a:ext cx="5689600" cy="4424884"/>
          </a:xfrm>
          <a:prstGeom prst="rect">
            <a:avLst/>
          </a:prstGeom>
        </p:spPr>
      </p:pic>
      <p:sp>
        <p:nvSpPr>
          <p:cNvPr id="9" name="Picture Placeholder 21"/>
          <p:cNvSpPr>
            <a:spLocks noGrp="1"/>
          </p:cNvSpPr>
          <p:nvPr>
            <p:ph type="pic" sz="quarter" idx="16"/>
          </p:nvPr>
        </p:nvSpPr>
        <p:spPr>
          <a:xfrm>
            <a:off x="3622565" y="2352001"/>
            <a:ext cx="4708635" cy="2942897"/>
          </a:xfrm>
        </p:spPr>
        <p:txBody>
          <a:bodyPr>
            <a:normAutofit/>
          </a:bodyPr>
          <a:lstStyle>
            <a:lvl1pPr marL="0" indent="0" algn="ctr">
              <a:buFontTx/>
              <a:buNone/>
              <a:defRPr sz="1600">
                <a:solidFill>
                  <a:schemeClr val="bg1">
                    <a:lumMod val="95000"/>
                  </a:schemeClr>
                </a:solidFill>
              </a:defRPr>
            </a:lvl1pPr>
          </a:lstStyle>
          <a:p>
            <a:endParaRPr lang="en-JM"/>
          </a:p>
        </p:txBody>
      </p:sp>
      <p:sp>
        <p:nvSpPr>
          <p:cNvPr id="10"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831558143"/>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8" name="Picture 7" descr="iMac-Cinema-Monitor-Style-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4400" y="1803401"/>
            <a:ext cx="5689600" cy="4424884"/>
          </a:xfrm>
          <a:prstGeom prst="rect">
            <a:avLst/>
          </a:prstGeom>
        </p:spPr>
      </p:pic>
      <p:sp>
        <p:nvSpPr>
          <p:cNvPr id="9" name="Picture Placeholder 21"/>
          <p:cNvSpPr>
            <a:spLocks noGrp="1"/>
          </p:cNvSpPr>
          <p:nvPr>
            <p:ph type="pic" sz="quarter" idx="16"/>
          </p:nvPr>
        </p:nvSpPr>
        <p:spPr>
          <a:xfrm>
            <a:off x="6467365" y="2193969"/>
            <a:ext cx="4708635" cy="2942897"/>
          </a:xfrm>
        </p:spPr>
        <p:txBody>
          <a:bodyPr>
            <a:normAutofit/>
          </a:bodyPr>
          <a:lstStyle>
            <a:lvl1pPr marL="0" indent="0" algn="ctr">
              <a:buFontTx/>
              <a:buNone/>
              <a:defRPr sz="1600">
                <a:solidFill>
                  <a:schemeClr val="bg1">
                    <a:lumMod val="95000"/>
                  </a:schemeClr>
                </a:solidFill>
              </a:defRPr>
            </a:lvl1pPr>
          </a:lstStyle>
          <a:p>
            <a:endParaRPr lang="en-JM"/>
          </a:p>
        </p:txBody>
      </p:sp>
      <p:sp>
        <p:nvSpPr>
          <p:cNvPr id="10"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048324187"/>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iMac-Cinema-Monitor-Style-Mock-up.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7600" y="2108200"/>
            <a:ext cx="4775200" cy="3713741"/>
          </a:xfrm>
          <a:prstGeom prst="rect">
            <a:avLst/>
          </a:prstGeom>
        </p:spPr>
      </p:pic>
      <p:sp>
        <p:nvSpPr>
          <p:cNvPr id="9" name="Picture Placeholder 21"/>
          <p:cNvSpPr>
            <a:spLocks noGrp="1"/>
          </p:cNvSpPr>
          <p:nvPr>
            <p:ph type="pic" sz="quarter" idx="16"/>
          </p:nvPr>
        </p:nvSpPr>
        <p:spPr>
          <a:xfrm>
            <a:off x="4064001" y="2413001"/>
            <a:ext cx="3951889" cy="2469932"/>
          </a:xfrm>
        </p:spPr>
        <p:txBody>
          <a:bodyPr>
            <a:normAutofit/>
          </a:bodyPr>
          <a:lstStyle>
            <a:lvl1pPr marL="0" indent="0" algn="ctr">
              <a:buFontTx/>
              <a:buNone/>
              <a:defRPr sz="1600">
                <a:solidFill>
                  <a:schemeClr val="bg1">
                    <a:lumMod val="95000"/>
                  </a:schemeClr>
                </a:solidFill>
              </a:defRPr>
            </a:lvl1pPr>
          </a:lstStyle>
          <a:p>
            <a:endParaRPr lang="en-JM" dirty="0"/>
          </a:p>
        </p:txBody>
      </p:sp>
      <p:sp>
        <p:nvSpPr>
          <p:cNvPr id="10"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093253253"/>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Picture Placeholder 19"/>
          <p:cNvSpPr>
            <a:spLocks noGrp="1"/>
          </p:cNvSpPr>
          <p:nvPr>
            <p:ph type="pic" sz="quarter" idx="64"/>
          </p:nvPr>
        </p:nvSpPr>
        <p:spPr>
          <a:xfrm>
            <a:off x="4978401" y="1397000"/>
            <a:ext cx="2207999" cy="3860800"/>
          </a:xfrm>
        </p:spPr>
        <p:txBody>
          <a:bodyPr/>
          <a:lstStyle/>
          <a:p>
            <a:endParaRPr lang="en-JM" dirty="0"/>
          </a:p>
        </p:txBody>
      </p:sp>
    </p:spTree>
    <p:extLst>
      <p:ext uri="{BB962C8B-B14F-4D97-AF65-F5344CB8AC3E}">
        <p14:creationId xmlns:p14="http://schemas.microsoft.com/office/powerpoint/2010/main" val="170287469"/>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6" name="Picture Placeholder 19"/>
          <p:cNvSpPr>
            <a:spLocks noGrp="1"/>
          </p:cNvSpPr>
          <p:nvPr>
            <p:ph type="pic" sz="quarter" idx="64"/>
          </p:nvPr>
        </p:nvSpPr>
        <p:spPr>
          <a:xfrm>
            <a:off x="6222600" y="2743201"/>
            <a:ext cx="1702201" cy="2976388"/>
          </a:xfrm>
        </p:spPr>
        <p:txBody>
          <a:bodyPr/>
          <a:lstStyle/>
          <a:p>
            <a:endParaRPr lang="en-JM" dirty="0"/>
          </a:p>
        </p:txBody>
      </p:sp>
      <p:sp>
        <p:nvSpPr>
          <p:cNvPr id="5" name="Picture Placeholder 19"/>
          <p:cNvSpPr>
            <a:spLocks noGrp="1"/>
          </p:cNvSpPr>
          <p:nvPr>
            <p:ph type="pic" sz="quarter" idx="65"/>
          </p:nvPr>
        </p:nvSpPr>
        <p:spPr>
          <a:xfrm>
            <a:off x="4089000" y="2743201"/>
            <a:ext cx="1702201" cy="2976388"/>
          </a:xfrm>
        </p:spPr>
        <p:txBody>
          <a:bodyPr/>
          <a:lstStyle/>
          <a:p>
            <a:endParaRPr lang="en-JM" dirty="0"/>
          </a:p>
        </p:txBody>
      </p:sp>
      <p:sp>
        <p:nvSpPr>
          <p:cNvPr id="10"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026866313"/>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sp>
        <p:nvSpPr>
          <p:cNvPr id="5" name="Picture Placeholder 19"/>
          <p:cNvSpPr>
            <a:spLocks noGrp="1"/>
          </p:cNvSpPr>
          <p:nvPr>
            <p:ph type="pic" sz="quarter" idx="65"/>
          </p:nvPr>
        </p:nvSpPr>
        <p:spPr>
          <a:xfrm>
            <a:off x="1117600" y="3327400"/>
            <a:ext cx="2438400" cy="3530600"/>
          </a:xfrm>
        </p:spPr>
        <p:txBody>
          <a:bodyPr/>
          <a:lstStyle/>
          <a:p>
            <a:endParaRPr lang="en-JM" dirty="0"/>
          </a:p>
        </p:txBody>
      </p:sp>
      <p:sp>
        <p:nvSpPr>
          <p:cNvPr id="10"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855386375"/>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17"/>
          <p:cNvSpPr>
            <a:spLocks noGrp="1"/>
          </p:cNvSpPr>
          <p:nvPr>
            <p:ph type="body" sz="quarter" idx="24"/>
          </p:nvPr>
        </p:nvSpPr>
        <p:spPr>
          <a:xfrm>
            <a:off x="5384800" y="1016000"/>
            <a:ext cx="3149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Picture Placeholder 19"/>
          <p:cNvSpPr>
            <a:spLocks noGrp="1"/>
          </p:cNvSpPr>
          <p:nvPr>
            <p:ph type="pic" sz="quarter" idx="64"/>
          </p:nvPr>
        </p:nvSpPr>
        <p:spPr>
          <a:xfrm>
            <a:off x="1422401" y="1821752"/>
            <a:ext cx="2023188" cy="3537649"/>
          </a:xfrm>
        </p:spPr>
        <p:txBody>
          <a:bodyPr/>
          <a:lstStyle/>
          <a:p>
            <a:endParaRPr lang="en-JM" dirty="0"/>
          </a:p>
        </p:txBody>
      </p:sp>
      <p:sp>
        <p:nvSpPr>
          <p:cNvPr id="6" name="Title Placeholder 1"/>
          <p:cNvSpPr>
            <a:spLocks noGrp="1"/>
          </p:cNvSpPr>
          <p:nvPr>
            <p:ph type="title"/>
          </p:nvPr>
        </p:nvSpPr>
        <p:spPr>
          <a:xfrm>
            <a:off x="5384800" y="1231900"/>
            <a:ext cx="53848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92465441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C42FC-8669-45AC-B36D-52C2BD3CA4D3}"/>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3" name="Footer Placeholder 2">
            <a:extLst>
              <a:ext uri="{FF2B5EF4-FFF2-40B4-BE49-F238E27FC236}">
                <a16:creationId xmlns:a16="http://schemas.microsoft.com/office/drawing/2014/main" id="{F53CB770-5BE6-4C58-A09B-E8F737B18491}"/>
              </a:ext>
            </a:extLst>
          </p:cNvPr>
          <p:cNvSpPr>
            <a:spLocks noGrp="1"/>
          </p:cNvSpPr>
          <p:nvPr>
            <p:ph type="ftr" sz="quarter" idx="11"/>
          </p:nvPr>
        </p:nvSpPr>
        <p:spPr/>
        <p:txBody>
          <a:bodyPr/>
          <a:lstStyle/>
          <a:p>
            <a:endParaRPr lang="en-ID" dirty="0"/>
          </a:p>
        </p:txBody>
      </p:sp>
      <p:sp>
        <p:nvSpPr>
          <p:cNvPr id="4" name="Slide Number Placeholder 3">
            <a:extLst>
              <a:ext uri="{FF2B5EF4-FFF2-40B4-BE49-F238E27FC236}">
                <a16:creationId xmlns:a16="http://schemas.microsoft.com/office/drawing/2014/main" id="{4C76D5DF-02C1-4236-B8C0-5D4C557DF6D9}"/>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454588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7" name="Text Placeholder 7"/>
          <p:cNvSpPr txBox="1">
            <a:spLocks/>
          </p:cNvSpPr>
          <p:nvPr userDrawn="1"/>
        </p:nvSpPr>
        <p:spPr>
          <a:xfrm>
            <a:off x="1" y="0"/>
            <a:ext cx="12191999" cy="4241800"/>
          </a:xfrm>
          <a:prstGeom prst="rect">
            <a:avLst/>
          </a:prstGeom>
          <a:solidFill>
            <a:schemeClr val="accent1"/>
          </a:solidFill>
        </p:spPr>
        <p:txBody>
          <a:bodyPr vert="horz" lIns="121920" tIns="60960" rIns="121920" bIns="60960" rtlCol="0" anchor="ctr">
            <a:norm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067" dirty="0">
              <a:solidFill>
                <a:srgbClr val="FFFFFF"/>
              </a:solidFill>
              <a:latin typeface="Roboto Light"/>
              <a:cs typeface="Roboto Light"/>
            </a:endParaRPr>
          </a:p>
        </p:txBody>
      </p:sp>
      <p:sp>
        <p:nvSpPr>
          <p:cNvPr id="9" name="Text Placeholder 17"/>
          <p:cNvSpPr>
            <a:spLocks noGrp="1"/>
          </p:cNvSpPr>
          <p:nvPr>
            <p:ph type="body" sz="quarter" idx="24"/>
          </p:nvPr>
        </p:nvSpPr>
        <p:spPr>
          <a:xfrm>
            <a:off x="5384800" y="1016000"/>
            <a:ext cx="3149600" cy="431800"/>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Picture Placeholder 19"/>
          <p:cNvSpPr>
            <a:spLocks noGrp="1"/>
          </p:cNvSpPr>
          <p:nvPr>
            <p:ph type="pic" sz="quarter" idx="64"/>
          </p:nvPr>
        </p:nvSpPr>
        <p:spPr>
          <a:xfrm>
            <a:off x="1446436" y="1372151"/>
            <a:ext cx="2326397" cy="4067827"/>
          </a:xfrm>
        </p:spPr>
        <p:txBody>
          <a:bodyPr/>
          <a:lstStyle/>
          <a:p>
            <a:endParaRPr lang="en-JM" dirty="0"/>
          </a:p>
        </p:txBody>
      </p:sp>
      <p:sp>
        <p:nvSpPr>
          <p:cNvPr id="6" name="Title Placeholder 1"/>
          <p:cNvSpPr>
            <a:spLocks noGrp="1"/>
          </p:cNvSpPr>
          <p:nvPr>
            <p:ph type="title"/>
          </p:nvPr>
        </p:nvSpPr>
        <p:spPr>
          <a:xfrm>
            <a:off x="5384800" y="1231900"/>
            <a:ext cx="5384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endParaRPr lang="en-JM" dirty="0"/>
          </a:p>
        </p:txBody>
      </p:sp>
    </p:spTree>
    <p:extLst>
      <p:ext uri="{BB962C8B-B14F-4D97-AF65-F5344CB8AC3E}">
        <p14:creationId xmlns:p14="http://schemas.microsoft.com/office/powerpoint/2010/main" val="812948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800"/>
                                        <p:tgtEl>
                                          <p:spTgt spid="7">
                                            <p:bg/>
                                          </p:spTgt>
                                        </p:tgtEl>
                                        <p:attrNameLst>
                                          <p:attrName>ppt_x</p:attrName>
                                        </p:attrNameLst>
                                      </p:cBhvr>
                                      <p:tavLst>
                                        <p:tav tm="0">
                                          <p:val>
                                            <p:strVal val="#ppt_x-#ppt_w*1.125000"/>
                                          </p:val>
                                        </p:tav>
                                        <p:tav tm="100000">
                                          <p:val>
                                            <p:strVal val="#ppt_x"/>
                                          </p:val>
                                        </p:tav>
                                      </p:tavLst>
                                    </p:anim>
                                    <p:animEffect transition="in" filter="wipe(right)">
                                      <p:cBhvr>
                                        <p:cTn id="8" dur="800"/>
                                        <p:tgtEl>
                                          <p:spTgt spid="7">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8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8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9_Title and Content">
    <p:spTree>
      <p:nvGrpSpPr>
        <p:cNvPr id="1" name=""/>
        <p:cNvGrpSpPr/>
        <p:nvPr/>
      </p:nvGrpSpPr>
      <p:grpSpPr>
        <a:xfrm>
          <a:off x="0" y="0"/>
          <a:ext cx="0" cy="0"/>
          <a:chOff x="0" y="0"/>
          <a:chExt cx="0" cy="0"/>
        </a:xfrm>
      </p:grpSpPr>
      <p:sp>
        <p:nvSpPr>
          <p:cNvPr id="9" name="Text Placeholder 17"/>
          <p:cNvSpPr>
            <a:spLocks noGrp="1"/>
          </p:cNvSpPr>
          <p:nvPr>
            <p:ph type="body" sz="quarter" idx="24"/>
          </p:nvPr>
        </p:nvSpPr>
        <p:spPr>
          <a:xfrm>
            <a:off x="5384800" y="1016000"/>
            <a:ext cx="3149600" cy="431800"/>
          </a:xfrm>
        </p:spPr>
        <p:txBody>
          <a:bodyPr>
            <a:noAutofit/>
          </a:bodyPr>
          <a:lstStyle>
            <a:lvl1pPr marL="0" indent="0" algn="l">
              <a:buFontTx/>
              <a:buNone/>
              <a:defRPr sz="1733" b="0" kern="0" spc="0">
                <a:solidFill>
                  <a:schemeClr val="tx1">
                    <a:lumMod val="75000"/>
                  </a:schemeClr>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Picture Placeholder 19"/>
          <p:cNvSpPr>
            <a:spLocks noGrp="1"/>
          </p:cNvSpPr>
          <p:nvPr>
            <p:ph type="pic" sz="quarter" idx="64"/>
          </p:nvPr>
        </p:nvSpPr>
        <p:spPr>
          <a:xfrm>
            <a:off x="1446436" y="1372151"/>
            <a:ext cx="2326397" cy="4067827"/>
          </a:xfrm>
        </p:spPr>
        <p:txBody>
          <a:bodyPr/>
          <a:lstStyle/>
          <a:p>
            <a:endParaRPr lang="en-JM" dirty="0"/>
          </a:p>
        </p:txBody>
      </p:sp>
      <p:sp>
        <p:nvSpPr>
          <p:cNvPr id="6" name="Title Placeholder 1"/>
          <p:cNvSpPr>
            <a:spLocks noGrp="1"/>
          </p:cNvSpPr>
          <p:nvPr>
            <p:ph type="title"/>
          </p:nvPr>
        </p:nvSpPr>
        <p:spPr>
          <a:xfrm>
            <a:off x="5384800" y="1231900"/>
            <a:ext cx="53848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
        <p:nvSpPr>
          <p:cNvPr id="3" name="Picture Placeholder 2"/>
          <p:cNvSpPr>
            <a:spLocks noGrp="1"/>
          </p:cNvSpPr>
          <p:nvPr>
            <p:ph type="pic" sz="quarter" idx="65"/>
          </p:nvPr>
        </p:nvSpPr>
        <p:spPr>
          <a:xfrm>
            <a:off x="10827" y="-19777"/>
            <a:ext cx="12192000" cy="4241800"/>
          </a:xfrm>
        </p:spPr>
        <p:txBody>
          <a:bodyPr/>
          <a:lstStyle/>
          <a:p>
            <a:endParaRPr lang="en-US"/>
          </a:p>
        </p:txBody>
      </p:sp>
    </p:spTree>
    <p:extLst>
      <p:ext uri="{BB962C8B-B14F-4D97-AF65-F5344CB8AC3E}">
        <p14:creationId xmlns:p14="http://schemas.microsoft.com/office/powerpoint/2010/main" val="1908721336"/>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37"/>
          <p:cNvSpPr>
            <a:spLocks noGrp="1"/>
          </p:cNvSpPr>
          <p:nvPr>
            <p:ph sz="quarter" idx="18"/>
          </p:nvPr>
        </p:nvSpPr>
        <p:spPr>
          <a:xfrm>
            <a:off x="3767208" y="2006600"/>
            <a:ext cx="2032000" cy="406400"/>
          </a:xfrm>
        </p:spPr>
        <p:txBody>
          <a:bodyPr>
            <a:noAutofit/>
          </a:bodyPr>
          <a:lstStyle>
            <a:lvl1pPr algn="ctr">
              <a:buNone/>
              <a:defRPr sz="1600">
                <a:solidFill>
                  <a:schemeClr val="tx1"/>
                </a:solidFill>
                <a:latin typeface="Roboto Slab Bold"/>
                <a:ea typeface="Roboto Light"/>
                <a:cs typeface="Roboto Slab Bold"/>
              </a:defRPr>
            </a:lvl1pPr>
            <a:lvl2pPr>
              <a:defRPr sz="2133"/>
            </a:lvl2pPr>
            <a:lvl3pPr>
              <a:defRPr sz="2133"/>
            </a:lvl3pPr>
            <a:lvl4pPr>
              <a:defRPr sz="2133"/>
            </a:lvl4pPr>
            <a:lvl5pPr algn="ctr">
              <a:buNone/>
              <a:defRPr sz="2133"/>
            </a:lvl5pPr>
          </a:lstStyle>
          <a:p>
            <a:pPr lvl="0"/>
            <a:endParaRPr lang="en-JM" dirty="0"/>
          </a:p>
        </p:txBody>
      </p:sp>
      <p:sp>
        <p:nvSpPr>
          <p:cNvPr id="8" name="Content Placeholder 37"/>
          <p:cNvSpPr>
            <a:spLocks noGrp="1"/>
          </p:cNvSpPr>
          <p:nvPr>
            <p:ph sz="quarter" idx="19"/>
          </p:nvPr>
        </p:nvSpPr>
        <p:spPr>
          <a:xfrm>
            <a:off x="6299200" y="2006600"/>
            <a:ext cx="2032000" cy="406400"/>
          </a:xfrm>
        </p:spPr>
        <p:txBody>
          <a:bodyPr>
            <a:noAutofit/>
          </a:bodyPr>
          <a:lstStyle>
            <a:lvl1pPr algn="ctr">
              <a:buNone/>
              <a:defRPr sz="1600">
                <a:solidFill>
                  <a:schemeClr val="tx1"/>
                </a:solidFill>
                <a:latin typeface="Roboto Slab Bold"/>
                <a:ea typeface="Roboto Light"/>
                <a:cs typeface="Roboto Slab Bold"/>
              </a:defRPr>
            </a:lvl1pPr>
            <a:lvl2pPr>
              <a:defRPr sz="2133"/>
            </a:lvl2pPr>
            <a:lvl3pPr>
              <a:defRPr sz="2133"/>
            </a:lvl3pPr>
            <a:lvl4pPr>
              <a:defRPr sz="2133"/>
            </a:lvl4pPr>
            <a:lvl5pPr algn="ctr">
              <a:buNone/>
              <a:defRPr sz="2133"/>
            </a:lvl5pPr>
          </a:lstStyle>
          <a:p>
            <a:pPr lvl="0"/>
            <a:endParaRPr lang="en-JM" dirty="0"/>
          </a:p>
        </p:txBody>
      </p:sp>
      <p:sp>
        <p:nvSpPr>
          <p:cNvPr id="9" name="Content Placeholder 37"/>
          <p:cNvSpPr>
            <a:spLocks noGrp="1"/>
          </p:cNvSpPr>
          <p:nvPr>
            <p:ph sz="quarter" idx="20"/>
          </p:nvPr>
        </p:nvSpPr>
        <p:spPr>
          <a:xfrm>
            <a:off x="8940800" y="2006600"/>
            <a:ext cx="2032000" cy="406400"/>
          </a:xfrm>
        </p:spPr>
        <p:txBody>
          <a:bodyPr>
            <a:noAutofit/>
          </a:bodyPr>
          <a:lstStyle>
            <a:lvl1pPr algn="ctr">
              <a:buNone/>
              <a:defRPr sz="1600">
                <a:solidFill>
                  <a:schemeClr val="tx1"/>
                </a:solidFill>
                <a:latin typeface="Roboto Slab Bold"/>
                <a:ea typeface="Roboto Light"/>
                <a:cs typeface="Roboto Slab Bold"/>
              </a:defRPr>
            </a:lvl1pPr>
            <a:lvl2pPr>
              <a:defRPr sz="2133"/>
            </a:lvl2pPr>
            <a:lvl3pPr>
              <a:defRPr sz="2133"/>
            </a:lvl3pPr>
            <a:lvl4pPr>
              <a:defRPr sz="2133"/>
            </a:lvl4pPr>
            <a:lvl5pPr algn="ctr">
              <a:buNone/>
              <a:defRPr sz="2133"/>
            </a:lvl5pPr>
          </a:lstStyle>
          <a:p>
            <a:pPr lvl="0"/>
            <a:endParaRPr lang="en-JM" dirty="0"/>
          </a:p>
        </p:txBody>
      </p:sp>
      <p:sp>
        <p:nvSpPr>
          <p:cNvPr id="10" name="Content Placeholder 37"/>
          <p:cNvSpPr>
            <a:spLocks noGrp="1"/>
          </p:cNvSpPr>
          <p:nvPr>
            <p:ph sz="quarter" idx="21"/>
          </p:nvPr>
        </p:nvSpPr>
        <p:spPr>
          <a:xfrm>
            <a:off x="1016000" y="2006600"/>
            <a:ext cx="2032000" cy="406400"/>
          </a:xfrm>
        </p:spPr>
        <p:txBody>
          <a:bodyPr>
            <a:noAutofit/>
          </a:bodyPr>
          <a:lstStyle>
            <a:lvl1pPr algn="ctr">
              <a:buNone/>
              <a:defRPr sz="1600">
                <a:solidFill>
                  <a:schemeClr val="tx1"/>
                </a:solidFill>
                <a:latin typeface="Roboto Slab Bold"/>
                <a:ea typeface="Roboto Light"/>
                <a:cs typeface="Roboto Slab Bold"/>
              </a:defRPr>
            </a:lvl1pPr>
            <a:lvl2pPr>
              <a:defRPr sz="2133"/>
            </a:lvl2pPr>
            <a:lvl3pPr>
              <a:defRPr sz="2133"/>
            </a:lvl3pPr>
            <a:lvl4pPr>
              <a:defRPr sz="2133"/>
            </a:lvl4pPr>
            <a:lvl5pPr algn="ctr">
              <a:buNone/>
              <a:defRPr sz="2133"/>
            </a:lvl5pPr>
          </a:lstStyle>
          <a:p>
            <a:pPr lvl="0"/>
            <a:endParaRPr lang="en-JM" dirty="0"/>
          </a:p>
        </p:txBody>
      </p:sp>
      <p:sp>
        <p:nvSpPr>
          <p:cNvPr id="11" name="Picture Placeholder 28"/>
          <p:cNvSpPr>
            <a:spLocks noGrp="1" noChangeAspect="1"/>
          </p:cNvSpPr>
          <p:nvPr>
            <p:ph type="pic" sz="quarter" idx="50"/>
          </p:nvPr>
        </p:nvSpPr>
        <p:spPr>
          <a:xfrm>
            <a:off x="1072002" y="2514600"/>
            <a:ext cx="1919997" cy="1919997"/>
          </a:xfrm>
          <a:prstGeom prst="ellipse">
            <a:avLst/>
          </a:prstGeom>
          <a:ln w="76200" cap="sq">
            <a:noFill/>
            <a:miter lim="800000"/>
          </a:ln>
          <a:effectLst/>
        </p:spPr>
        <p:txBody>
          <a:bodyPr>
            <a:normAutofit/>
          </a:bodyPr>
          <a:lstStyle>
            <a:lvl1pPr marL="0" indent="0" algn="ctr">
              <a:buFontTx/>
              <a:buNone/>
              <a:defRPr sz="1600">
                <a:solidFill>
                  <a:srgbClr val="17252F"/>
                </a:solidFill>
                <a:latin typeface="Roboto Light"/>
                <a:cs typeface="Roboto Light"/>
              </a:defRPr>
            </a:lvl1pPr>
          </a:lstStyle>
          <a:p>
            <a:endParaRPr lang="en-JM" dirty="0"/>
          </a:p>
        </p:txBody>
      </p:sp>
      <p:sp>
        <p:nvSpPr>
          <p:cNvPr id="12" name="Picture Placeholder 28"/>
          <p:cNvSpPr>
            <a:spLocks noGrp="1" noChangeAspect="1"/>
          </p:cNvSpPr>
          <p:nvPr>
            <p:ph type="pic" sz="quarter" idx="51"/>
          </p:nvPr>
        </p:nvSpPr>
        <p:spPr>
          <a:xfrm>
            <a:off x="3767208" y="2514600"/>
            <a:ext cx="1919997" cy="1919997"/>
          </a:xfrm>
          <a:prstGeom prst="ellipse">
            <a:avLst/>
          </a:prstGeom>
          <a:ln w="76200" cap="sq">
            <a:noFill/>
            <a:miter lim="800000"/>
          </a:ln>
          <a:effectLst/>
        </p:spPr>
        <p:txBody>
          <a:bodyPr>
            <a:normAutofit/>
          </a:bodyPr>
          <a:lstStyle>
            <a:lvl1pPr marL="0" indent="0" algn="ctr">
              <a:buFontTx/>
              <a:buNone/>
              <a:defRPr sz="1600">
                <a:solidFill>
                  <a:srgbClr val="17252F"/>
                </a:solidFill>
                <a:latin typeface="Roboto Light"/>
                <a:cs typeface="Roboto Light"/>
              </a:defRPr>
            </a:lvl1pPr>
          </a:lstStyle>
          <a:p>
            <a:endParaRPr lang="en-JM" dirty="0"/>
          </a:p>
        </p:txBody>
      </p:sp>
      <p:sp>
        <p:nvSpPr>
          <p:cNvPr id="13" name="Picture Placeholder 28"/>
          <p:cNvSpPr>
            <a:spLocks noGrp="1" noChangeAspect="1"/>
          </p:cNvSpPr>
          <p:nvPr>
            <p:ph type="pic" sz="quarter" idx="52"/>
          </p:nvPr>
        </p:nvSpPr>
        <p:spPr>
          <a:xfrm>
            <a:off x="6355202" y="2514600"/>
            <a:ext cx="1919997" cy="1919997"/>
          </a:xfrm>
          <a:prstGeom prst="ellipse">
            <a:avLst/>
          </a:prstGeom>
          <a:ln w="76200" cap="sq">
            <a:noFill/>
            <a:miter lim="800000"/>
          </a:ln>
          <a:effectLst/>
        </p:spPr>
        <p:txBody>
          <a:bodyPr>
            <a:normAutofit/>
          </a:bodyPr>
          <a:lstStyle>
            <a:lvl1pPr marL="0" indent="0" algn="ctr">
              <a:buFontTx/>
              <a:buNone/>
              <a:defRPr sz="1600">
                <a:solidFill>
                  <a:srgbClr val="17252F"/>
                </a:solidFill>
                <a:latin typeface="Roboto Light"/>
                <a:cs typeface="Roboto Light"/>
              </a:defRPr>
            </a:lvl1pPr>
          </a:lstStyle>
          <a:p>
            <a:endParaRPr lang="en-JM" dirty="0"/>
          </a:p>
        </p:txBody>
      </p:sp>
      <p:sp>
        <p:nvSpPr>
          <p:cNvPr id="14" name="Picture Placeholder 28"/>
          <p:cNvSpPr>
            <a:spLocks noGrp="1" noChangeAspect="1"/>
          </p:cNvSpPr>
          <p:nvPr>
            <p:ph type="pic" sz="quarter" idx="53"/>
          </p:nvPr>
        </p:nvSpPr>
        <p:spPr>
          <a:xfrm>
            <a:off x="8996802" y="2514600"/>
            <a:ext cx="1919997" cy="1919997"/>
          </a:xfrm>
          <a:prstGeom prst="ellipse">
            <a:avLst/>
          </a:prstGeom>
          <a:ln w="76200" cap="sq">
            <a:noFill/>
            <a:miter lim="800000"/>
          </a:ln>
          <a:effectLst/>
        </p:spPr>
        <p:txBody>
          <a:bodyPr>
            <a:normAutofit/>
          </a:bodyPr>
          <a:lstStyle>
            <a:lvl1pPr marL="0" indent="0" algn="ctr">
              <a:buFontTx/>
              <a:buNone/>
              <a:defRPr sz="1600">
                <a:solidFill>
                  <a:srgbClr val="17252F"/>
                </a:solidFill>
                <a:latin typeface="Roboto Light"/>
                <a:cs typeface="Roboto Light"/>
              </a:defRPr>
            </a:lvl1pPr>
          </a:lstStyle>
          <a:p>
            <a:endParaRPr lang="en-JM" dirty="0"/>
          </a:p>
        </p:txBody>
      </p:sp>
      <p:sp>
        <p:nvSpPr>
          <p:cNvPr id="19" name="Text Placeholder 7"/>
          <p:cNvSpPr>
            <a:spLocks noGrp="1"/>
          </p:cNvSpPr>
          <p:nvPr>
            <p:ph type="body" sz="quarter" idx="61"/>
          </p:nvPr>
        </p:nvSpPr>
        <p:spPr>
          <a:xfrm>
            <a:off x="3454400" y="4953000"/>
            <a:ext cx="2438400" cy="711200"/>
          </a:xfrm>
        </p:spPr>
        <p:txBody>
          <a:bodyPr>
            <a:noAutofit/>
          </a:bodyPr>
          <a:lstStyle>
            <a:lvl1pPr marL="0" indent="0" algn="ctr">
              <a:buFontTx/>
              <a:buNone/>
              <a:defRPr sz="1333">
                <a:solidFill>
                  <a:schemeClr val="tx1">
                    <a:lumMod val="50000"/>
                    <a:lumOff val="50000"/>
                  </a:schemeClr>
                </a:solidFill>
                <a:latin typeface="Roboto Light"/>
                <a:cs typeface="Roboto Light"/>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20" name="Text Placeholder 7"/>
          <p:cNvSpPr>
            <a:spLocks noGrp="1"/>
          </p:cNvSpPr>
          <p:nvPr>
            <p:ph type="body" sz="quarter" idx="62"/>
          </p:nvPr>
        </p:nvSpPr>
        <p:spPr>
          <a:xfrm>
            <a:off x="6096000" y="4953000"/>
            <a:ext cx="2438400" cy="711200"/>
          </a:xfrm>
        </p:spPr>
        <p:txBody>
          <a:bodyPr>
            <a:noAutofit/>
          </a:bodyPr>
          <a:lstStyle>
            <a:lvl1pPr marL="0" indent="0" algn="ctr">
              <a:buFontTx/>
              <a:buNone/>
              <a:defRPr sz="1333">
                <a:solidFill>
                  <a:schemeClr val="tx1">
                    <a:lumMod val="50000"/>
                    <a:lumOff val="50000"/>
                  </a:schemeClr>
                </a:solidFill>
                <a:latin typeface="Roboto Light"/>
                <a:cs typeface="Roboto Light"/>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21" name="Text Placeholder 7"/>
          <p:cNvSpPr>
            <a:spLocks noGrp="1"/>
          </p:cNvSpPr>
          <p:nvPr>
            <p:ph type="body" sz="quarter" idx="63"/>
          </p:nvPr>
        </p:nvSpPr>
        <p:spPr>
          <a:xfrm>
            <a:off x="8737600" y="4953000"/>
            <a:ext cx="2438400" cy="711200"/>
          </a:xfrm>
        </p:spPr>
        <p:txBody>
          <a:bodyPr>
            <a:noAutofit/>
          </a:bodyPr>
          <a:lstStyle>
            <a:lvl1pPr marL="0" indent="0" algn="ctr">
              <a:buFontTx/>
              <a:buNone/>
              <a:defRPr sz="1333">
                <a:solidFill>
                  <a:schemeClr val="tx1">
                    <a:lumMod val="50000"/>
                    <a:lumOff val="50000"/>
                  </a:schemeClr>
                </a:solidFill>
                <a:latin typeface="Roboto Light"/>
                <a:cs typeface="Roboto Light"/>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22" name="Text Placeholder 7"/>
          <p:cNvSpPr>
            <a:spLocks noGrp="1"/>
          </p:cNvSpPr>
          <p:nvPr>
            <p:ph type="body" sz="quarter" idx="64"/>
          </p:nvPr>
        </p:nvSpPr>
        <p:spPr>
          <a:xfrm>
            <a:off x="812800" y="4953000"/>
            <a:ext cx="2438400" cy="711200"/>
          </a:xfrm>
        </p:spPr>
        <p:txBody>
          <a:bodyPr>
            <a:noAutofit/>
          </a:bodyPr>
          <a:lstStyle>
            <a:lvl1pPr marL="0" indent="0" algn="ctr">
              <a:buFontTx/>
              <a:buNone/>
              <a:defRPr sz="1333">
                <a:solidFill>
                  <a:schemeClr val="tx1">
                    <a:lumMod val="50000"/>
                    <a:lumOff val="50000"/>
                  </a:schemeClr>
                </a:solidFill>
                <a:latin typeface="Roboto Light"/>
                <a:cs typeface="Roboto Light"/>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18"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3"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2796802756"/>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963084" y="4406901"/>
            <a:ext cx="10363200" cy="1362075"/>
          </a:xfrm>
        </p:spPr>
        <p:txBody>
          <a:bodyPr anchor="t">
            <a:normAutofit/>
          </a:bodyPr>
          <a:lstStyle>
            <a:lvl1pPr algn="l">
              <a:defRPr sz="3733" b="1" cap="all"/>
            </a:lvl1pPr>
          </a:lstStyle>
          <a:p>
            <a:r>
              <a:rPr lang="en-US" dirty="0"/>
              <a:t>Click to edit Master title style</a:t>
            </a:r>
            <a:endParaRPr lang="en-JM"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54661731"/>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12800" y="2168525"/>
            <a:ext cx="5181600" cy="3902075"/>
          </a:xfrm>
        </p:spPr>
        <p:txBody>
          <a:bodyPr>
            <a:normAutofit/>
          </a:bodyPr>
          <a:lstStyle>
            <a:lvl1pPr>
              <a:defRPr sz="1867">
                <a:solidFill>
                  <a:schemeClr val="tx1">
                    <a:lumMod val="50000"/>
                    <a:lumOff val="50000"/>
                  </a:schemeClr>
                </a:solidFill>
                <a:latin typeface="Roboto Light"/>
                <a:cs typeface="Roboto Light"/>
              </a:defRPr>
            </a:lvl1pPr>
            <a:lvl2pPr>
              <a:defRPr sz="1600">
                <a:solidFill>
                  <a:schemeClr val="tx1">
                    <a:lumMod val="50000"/>
                    <a:lumOff val="50000"/>
                  </a:schemeClr>
                </a:solidFill>
                <a:latin typeface="Roboto Light"/>
                <a:cs typeface="Roboto Light"/>
              </a:defRPr>
            </a:lvl2pPr>
            <a:lvl3pPr>
              <a:defRPr sz="1467">
                <a:solidFill>
                  <a:schemeClr val="tx1">
                    <a:lumMod val="50000"/>
                    <a:lumOff val="50000"/>
                  </a:schemeClr>
                </a:solidFill>
                <a:latin typeface="Roboto Light"/>
                <a:cs typeface="Roboto Light"/>
              </a:defRPr>
            </a:lvl3pPr>
            <a:lvl4pPr>
              <a:defRPr sz="1400">
                <a:solidFill>
                  <a:schemeClr val="tx1">
                    <a:lumMod val="50000"/>
                    <a:lumOff val="50000"/>
                  </a:schemeClr>
                </a:solidFill>
                <a:latin typeface="Roboto Light"/>
                <a:cs typeface="Roboto Light"/>
              </a:defRPr>
            </a:lvl4pPr>
            <a:lvl5pPr>
              <a:defRPr sz="1400">
                <a:solidFill>
                  <a:schemeClr val="tx1">
                    <a:lumMod val="50000"/>
                    <a:lumOff val="50000"/>
                  </a:schemeClr>
                </a:solidFill>
                <a:latin typeface="Roboto Light"/>
                <a:cs typeface="Roboto Light"/>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4" name="Content Placeholder 3"/>
          <p:cNvSpPr>
            <a:spLocks noGrp="1"/>
          </p:cNvSpPr>
          <p:nvPr>
            <p:ph sz="half" idx="2"/>
          </p:nvPr>
        </p:nvSpPr>
        <p:spPr>
          <a:xfrm>
            <a:off x="6197600" y="2168525"/>
            <a:ext cx="5181600" cy="3902075"/>
          </a:xfrm>
        </p:spPr>
        <p:txBody>
          <a:bodyPr>
            <a:normAutofit/>
          </a:bodyPr>
          <a:lstStyle>
            <a:lvl1pPr>
              <a:defRPr sz="1867">
                <a:solidFill>
                  <a:schemeClr val="tx1">
                    <a:lumMod val="50000"/>
                    <a:lumOff val="50000"/>
                  </a:schemeClr>
                </a:solidFill>
                <a:latin typeface="Roboto Light"/>
                <a:cs typeface="Roboto Light"/>
              </a:defRPr>
            </a:lvl1pPr>
            <a:lvl2pPr>
              <a:defRPr sz="1600">
                <a:solidFill>
                  <a:schemeClr val="tx1">
                    <a:lumMod val="50000"/>
                    <a:lumOff val="50000"/>
                  </a:schemeClr>
                </a:solidFill>
                <a:latin typeface="Roboto Light"/>
                <a:cs typeface="Roboto Light"/>
              </a:defRPr>
            </a:lvl2pPr>
            <a:lvl3pPr>
              <a:defRPr sz="1467">
                <a:solidFill>
                  <a:schemeClr val="tx1">
                    <a:lumMod val="50000"/>
                    <a:lumOff val="50000"/>
                  </a:schemeClr>
                </a:solidFill>
                <a:latin typeface="Roboto Light"/>
                <a:cs typeface="Roboto Light"/>
              </a:defRPr>
            </a:lvl3pPr>
            <a:lvl4pPr>
              <a:defRPr sz="1400">
                <a:solidFill>
                  <a:schemeClr val="tx1">
                    <a:lumMod val="50000"/>
                    <a:lumOff val="50000"/>
                  </a:schemeClr>
                </a:solidFill>
                <a:latin typeface="Roboto Light"/>
                <a:cs typeface="Roboto Light"/>
              </a:defRPr>
            </a:lvl4pPr>
            <a:lvl5pPr>
              <a:defRPr sz="1400">
                <a:solidFill>
                  <a:schemeClr val="tx1">
                    <a:lumMod val="50000"/>
                    <a:lumOff val="50000"/>
                  </a:schemeClr>
                </a:solidFill>
                <a:latin typeface="Roboto Light"/>
                <a:cs typeface="Roboto Light"/>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8"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9"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4278098558"/>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00" y="2292351"/>
            <a:ext cx="5183717" cy="639763"/>
          </a:xfrm>
        </p:spPr>
        <p:txBody>
          <a:bodyPr anchor="b">
            <a:normAutofit/>
          </a:bodyPr>
          <a:lstStyle>
            <a:lvl1pPr marL="0" indent="0">
              <a:buNone/>
              <a:defRPr sz="1867" b="0">
                <a:solidFill>
                  <a:schemeClr val="tx1"/>
                </a:solidFill>
                <a:latin typeface="Roboto Slab Light"/>
                <a:cs typeface="Roboto Slab Ligh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812800" y="2932112"/>
            <a:ext cx="5183717" cy="3240088"/>
          </a:xfrm>
        </p:spPr>
        <p:txBody>
          <a:bodyPr>
            <a:normAutofit/>
          </a:bodyPr>
          <a:lstStyle>
            <a:lvl1pPr>
              <a:defRPr sz="1600">
                <a:solidFill>
                  <a:schemeClr val="tx1">
                    <a:lumMod val="50000"/>
                    <a:lumOff val="50000"/>
                  </a:schemeClr>
                </a:solidFill>
                <a:latin typeface="Roboto Light"/>
                <a:cs typeface="Roboto Light"/>
              </a:defRPr>
            </a:lvl1pPr>
            <a:lvl2pPr>
              <a:defRPr sz="1467">
                <a:solidFill>
                  <a:schemeClr val="tx1">
                    <a:lumMod val="50000"/>
                    <a:lumOff val="50000"/>
                  </a:schemeClr>
                </a:solidFill>
                <a:latin typeface="Roboto Light"/>
                <a:cs typeface="Roboto Light"/>
              </a:defRPr>
            </a:lvl2pPr>
            <a:lvl3pPr>
              <a:defRPr sz="1400">
                <a:solidFill>
                  <a:schemeClr val="tx1">
                    <a:lumMod val="50000"/>
                    <a:lumOff val="50000"/>
                  </a:schemeClr>
                </a:solidFill>
                <a:latin typeface="Roboto Light"/>
                <a:cs typeface="Roboto Light"/>
              </a:defRPr>
            </a:lvl3pPr>
            <a:lvl4pPr>
              <a:defRPr sz="1333">
                <a:solidFill>
                  <a:schemeClr val="tx1">
                    <a:lumMod val="50000"/>
                    <a:lumOff val="50000"/>
                  </a:schemeClr>
                </a:solidFill>
                <a:latin typeface="Roboto Light"/>
                <a:cs typeface="Roboto Light"/>
              </a:defRPr>
            </a:lvl4pPr>
            <a:lvl5pPr>
              <a:defRPr sz="1333">
                <a:solidFill>
                  <a:schemeClr val="tx1">
                    <a:lumMod val="50000"/>
                    <a:lumOff val="50000"/>
                  </a:schemeClr>
                </a:solidFill>
                <a:latin typeface="Roboto Light"/>
                <a:cs typeface="Roboto Light"/>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5" name="Text Placeholder 4"/>
          <p:cNvSpPr>
            <a:spLocks noGrp="1"/>
          </p:cNvSpPr>
          <p:nvPr>
            <p:ph type="body" sz="quarter" idx="3"/>
          </p:nvPr>
        </p:nvSpPr>
        <p:spPr>
          <a:xfrm>
            <a:off x="6193375" y="2292351"/>
            <a:ext cx="5287427" cy="639763"/>
          </a:xfrm>
        </p:spPr>
        <p:txBody>
          <a:bodyPr anchor="b">
            <a:normAutofit/>
          </a:bodyPr>
          <a:lstStyle>
            <a:lvl1pPr marL="0" indent="0">
              <a:buNone/>
              <a:defRPr sz="1867" b="0">
                <a:solidFill>
                  <a:schemeClr val="tx1"/>
                </a:solidFill>
                <a:latin typeface="Roboto Slab Light"/>
                <a:cs typeface="Roboto Slab Ligh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5" y="2932112"/>
            <a:ext cx="5287427" cy="3240088"/>
          </a:xfrm>
        </p:spPr>
        <p:txBody>
          <a:bodyPr>
            <a:normAutofit/>
          </a:bodyPr>
          <a:lstStyle>
            <a:lvl1pPr>
              <a:defRPr sz="1600">
                <a:solidFill>
                  <a:schemeClr val="tx1">
                    <a:lumMod val="50000"/>
                    <a:lumOff val="50000"/>
                  </a:schemeClr>
                </a:solidFill>
                <a:latin typeface="Roboto Light"/>
                <a:cs typeface="Roboto Light"/>
              </a:defRPr>
            </a:lvl1pPr>
            <a:lvl2pPr>
              <a:defRPr sz="1467">
                <a:solidFill>
                  <a:schemeClr val="tx1">
                    <a:lumMod val="50000"/>
                    <a:lumOff val="50000"/>
                  </a:schemeClr>
                </a:solidFill>
                <a:latin typeface="Roboto Light"/>
                <a:cs typeface="Roboto Light"/>
              </a:defRPr>
            </a:lvl2pPr>
            <a:lvl3pPr>
              <a:defRPr sz="1400">
                <a:solidFill>
                  <a:schemeClr val="tx1">
                    <a:lumMod val="50000"/>
                    <a:lumOff val="50000"/>
                  </a:schemeClr>
                </a:solidFill>
                <a:latin typeface="Roboto Light"/>
                <a:cs typeface="Roboto Light"/>
              </a:defRPr>
            </a:lvl3pPr>
            <a:lvl4pPr>
              <a:defRPr sz="1333">
                <a:solidFill>
                  <a:schemeClr val="tx1">
                    <a:lumMod val="50000"/>
                    <a:lumOff val="50000"/>
                  </a:schemeClr>
                </a:solidFill>
                <a:latin typeface="Roboto Light"/>
                <a:cs typeface="Roboto Light"/>
              </a:defRPr>
            </a:lvl4pPr>
            <a:lvl5pPr>
              <a:defRPr sz="1333">
                <a:solidFill>
                  <a:schemeClr val="tx1">
                    <a:lumMod val="50000"/>
                    <a:lumOff val="50000"/>
                  </a:schemeClr>
                </a:solidFill>
                <a:latin typeface="Roboto Light"/>
                <a:cs typeface="Roboto Light"/>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0"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859544186"/>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7"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1599375357"/>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17"/>
          <p:cNvSpPr>
            <a:spLocks noGrp="1"/>
          </p:cNvSpPr>
          <p:nvPr>
            <p:ph type="body" sz="quarter" idx="24"/>
          </p:nvPr>
        </p:nvSpPr>
        <p:spPr>
          <a:xfrm>
            <a:off x="711200" y="558800"/>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7"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Tree>
    <p:extLst>
      <p:ext uri="{BB962C8B-B14F-4D97-AF65-F5344CB8AC3E}">
        <p14:creationId xmlns:p14="http://schemas.microsoft.com/office/powerpoint/2010/main" val="530175927"/>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068675"/>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51592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6DFD1-B7E8-4E2E-8D76-42D6CA5BC9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6ACD51C6-A8FB-499B-AD33-AB66B9D33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E7E2036A-483C-4369-B8B4-C79A92D2A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CB65B6-DED9-4EFD-9EE4-C193E85C69DD}"/>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6" name="Footer Placeholder 5">
            <a:extLst>
              <a:ext uri="{FF2B5EF4-FFF2-40B4-BE49-F238E27FC236}">
                <a16:creationId xmlns:a16="http://schemas.microsoft.com/office/drawing/2014/main" id="{65C7F1CA-F860-4227-AB94-2B48EDD6AD12}"/>
              </a:ext>
            </a:extLst>
          </p:cNvPr>
          <p:cNvSpPr>
            <a:spLocks noGrp="1"/>
          </p:cNvSpPr>
          <p:nvPr>
            <p:ph type="ftr" sz="quarter" idx="11"/>
          </p:nvPr>
        </p:nvSpPr>
        <p:spPr/>
        <p:txBody>
          <a:bodyPr/>
          <a:lstStyle/>
          <a:p>
            <a:endParaRPr lang="en-ID" dirty="0"/>
          </a:p>
        </p:txBody>
      </p:sp>
      <p:sp>
        <p:nvSpPr>
          <p:cNvPr id="7" name="Slide Number Placeholder 6">
            <a:extLst>
              <a:ext uri="{FF2B5EF4-FFF2-40B4-BE49-F238E27FC236}">
                <a16:creationId xmlns:a16="http://schemas.microsoft.com/office/drawing/2014/main" id="{11B8F8E6-C09A-4712-ADB6-E293FB4D87B3}"/>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67739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F15C-781E-42C6-9762-4EC9430E2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CA72E022-5E28-4C5A-ABA5-35BC10D7D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dirty="0"/>
          </a:p>
        </p:txBody>
      </p:sp>
      <p:sp>
        <p:nvSpPr>
          <p:cNvPr id="4" name="Text Placeholder 3">
            <a:extLst>
              <a:ext uri="{FF2B5EF4-FFF2-40B4-BE49-F238E27FC236}">
                <a16:creationId xmlns:a16="http://schemas.microsoft.com/office/drawing/2014/main" id="{317F2AA8-E2F2-4D77-8168-1DD7D1623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E78EE-FAFD-4C45-850D-6876F95A0BD6}"/>
              </a:ext>
            </a:extLst>
          </p:cNvPr>
          <p:cNvSpPr>
            <a:spLocks noGrp="1"/>
          </p:cNvSpPr>
          <p:nvPr>
            <p:ph type="dt" sz="half" idx="10"/>
          </p:nvPr>
        </p:nvSpPr>
        <p:spPr/>
        <p:txBody>
          <a:bodyPr/>
          <a:lstStyle/>
          <a:p>
            <a:fld id="{D61EE26B-9DE9-45F1-9039-D330B0967585}" type="datetimeFigureOut">
              <a:rPr lang="en-ID" smtClean="0"/>
              <a:t>20/04/2022</a:t>
            </a:fld>
            <a:endParaRPr lang="en-ID" dirty="0"/>
          </a:p>
        </p:txBody>
      </p:sp>
      <p:sp>
        <p:nvSpPr>
          <p:cNvPr id="6" name="Footer Placeholder 5">
            <a:extLst>
              <a:ext uri="{FF2B5EF4-FFF2-40B4-BE49-F238E27FC236}">
                <a16:creationId xmlns:a16="http://schemas.microsoft.com/office/drawing/2014/main" id="{7E469E5C-3124-4D2C-B332-8DC9C99271AF}"/>
              </a:ext>
            </a:extLst>
          </p:cNvPr>
          <p:cNvSpPr>
            <a:spLocks noGrp="1"/>
          </p:cNvSpPr>
          <p:nvPr>
            <p:ph type="ftr" sz="quarter" idx="11"/>
          </p:nvPr>
        </p:nvSpPr>
        <p:spPr/>
        <p:txBody>
          <a:bodyPr/>
          <a:lstStyle/>
          <a:p>
            <a:endParaRPr lang="en-ID" dirty="0"/>
          </a:p>
        </p:txBody>
      </p:sp>
      <p:sp>
        <p:nvSpPr>
          <p:cNvPr id="7" name="Slide Number Placeholder 6">
            <a:extLst>
              <a:ext uri="{FF2B5EF4-FFF2-40B4-BE49-F238E27FC236}">
                <a16:creationId xmlns:a16="http://schemas.microsoft.com/office/drawing/2014/main" id="{607CDDAC-18CA-4BD9-B5B3-D1E5D5710D3A}"/>
              </a:ext>
            </a:extLst>
          </p:cNvPr>
          <p:cNvSpPr>
            <a:spLocks noGrp="1"/>
          </p:cNvSpPr>
          <p:nvPr>
            <p:ph type="sldNum" sz="quarter" idx="12"/>
          </p:nvPr>
        </p:nvSpPr>
        <p:spPr/>
        <p:txBody>
          <a:bodyPr/>
          <a:lstStyle/>
          <a:p>
            <a:fld id="{F1EA6156-CF76-498C-AAF7-7146598DEFDD}" type="slidenum">
              <a:rPr lang="en-ID" smtClean="0"/>
              <a:t>‹#›</a:t>
            </a:fld>
            <a:endParaRPr lang="en-ID" dirty="0"/>
          </a:p>
        </p:txBody>
      </p:sp>
    </p:spTree>
    <p:extLst>
      <p:ext uri="{BB962C8B-B14F-4D97-AF65-F5344CB8AC3E}">
        <p14:creationId xmlns:p14="http://schemas.microsoft.com/office/powerpoint/2010/main" val="4207481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BCBF5-E9DE-4654-9775-F3233B3EEF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389C912-BC24-4323-8B4A-8EF1C6204D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95A6F67-C46B-4C72-BAC6-1BEE1D8D2D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EE26B-9DE9-45F1-9039-D330B0967585}" type="datetimeFigureOut">
              <a:rPr lang="en-ID" smtClean="0"/>
              <a:t>20/04/2022</a:t>
            </a:fld>
            <a:endParaRPr lang="en-ID" dirty="0"/>
          </a:p>
        </p:txBody>
      </p:sp>
      <p:sp>
        <p:nvSpPr>
          <p:cNvPr id="5" name="Footer Placeholder 4">
            <a:extLst>
              <a:ext uri="{FF2B5EF4-FFF2-40B4-BE49-F238E27FC236}">
                <a16:creationId xmlns:a16="http://schemas.microsoft.com/office/drawing/2014/main" id="{6A649FFE-D3EF-4ADC-85D1-6D6FDB516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dirty="0"/>
          </a:p>
        </p:txBody>
      </p:sp>
      <p:sp>
        <p:nvSpPr>
          <p:cNvPr id="6" name="Slide Number Placeholder 5">
            <a:extLst>
              <a:ext uri="{FF2B5EF4-FFF2-40B4-BE49-F238E27FC236}">
                <a16:creationId xmlns:a16="http://schemas.microsoft.com/office/drawing/2014/main" id="{4575F377-4876-4DE3-B450-87D6EC366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A6156-CF76-498C-AAF7-7146598DEFDD}" type="slidenum">
              <a:rPr lang="en-ID" smtClean="0"/>
              <a:t>‹#›</a:t>
            </a:fld>
            <a:endParaRPr lang="en-ID" dirty="0"/>
          </a:p>
        </p:txBody>
      </p:sp>
    </p:spTree>
    <p:extLst>
      <p:ext uri="{BB962C8B-B14F-4D97-AF65-F5344CB8AC3E}">
        <p14:creationId xmlns:p14="http://schemas.microsoft.com/office/powerpoint/2010/main" val="3163054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1200" y="584200"/>
            <a:ext cx="10160000" cy="1143000"/>
          </a:xfrm>
          <a:prstGeom prst="rect">
            <a:avLst/>
          </a:prstGeom>
        </p:spPr>
        <p:txBody>
          <a:bodyPr vert="horz" lIns="91440" tIns="45720" rIns="91440" bIns="45720" rtlCol="0" anchor="ctr">
            <a:normAutofit/>
          </a:bodyPr>
          <a:lstStyle/>
          <a:p>
            <a:endParaRPr lang="en-JM" dirty="0"/>
          </a:p>
        </p:txBody>
      </p:sp>
      <p:sp>
        <p:nvSpPr>
          <p:cNvPr id="3" name="Text Placeholder 2"/>
          <p:cNvSpPr>
            <a:spLocks noGrp="1"/>
          </p:cNvSpPr>
          <p:nvPr>
            <p:ph type="body" idx="1"/>
          </p:nvPr>
        </p:nvSpPr>
        <p:spPr>
          <a:xfrm>
            <a:off x="711200" y="1905001"/>
            <a:ext cx="106680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cxnSp>
        <p:nvCxnSpPr>
          <p:cNvPr id="4" name="Straight Connector 3"/>
          <p:cNvCxnSpPr/>
          <p:nvPr userDrawn="1"/>
        </p:nvCxnSpPr>
        <p:spPr>
          <a:xfrm>
            <a:off x="844800" y="1600200"/>
            <a:ext cx="508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4592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Lst>
  <p:transition spd="slow">
    <p:push dir="u"/>
  </p:transition>
  <p:hf hdr="0" dt="0"/>
  <p:txStyles>
    <p:titleStyle>
      <a:lvl1pPr algn="l" defTabSz="1219170" rtl="0" eaLnBrk="1" latinLnBrk="0" hangingPunct="1">
        <a:spcBef>
          <a:spcPct val="0"/>
        </a:spcBef>
        <a:buNone/>
        <a:defRPr sz="3467" b="0" i="0" kern="1200" spc="-200">
          <a:gradFill flip="none" rotWithShape="1">
            <a:gsLst>
              <a:gs pos="0">
                <a:schemeClr val="accent1"/>
              </a:gs>
              <a:gs pos="100000">
                <a:schemeClr val="accent4"/>
              </a:gs>
              <a:gs pos="45000">
                <a:schemeClr val="accent2"/>
              </a:gs>
              <a:gs pos="68000">
                <a:schemeClr val="accent3"/>
              </a:gs>
            </a:gsLst>
            <a:lin ang="0" scaled="1"/>
            <a:tileRect/>
          </a:gradFill>
          <a:latin typeface="Roboto Slab Bold"/>
          <a:ea typeface="Roboto Light"/>
          <a:cs typeface="Roboto Slab Bold"/>
        </a:defRPr>
      </a:lvl1pPr>
    </p:titleStyle>
    <p:bodyStyle>
      <a:lvl1pPr marL="457189" indent="-457189" algn="l" defTabSz="1219170" rtl="0" eaLnBrk="1" latinLnBrk="0" hangingPunct="1">
        <a:spcBef>
          <a:spcPct val="20000"/>
        </a:spcBef>
        <a:buFont typeface="Arial" pitchFamily="34" charset="0"/>
        <a:buChar char="•"/>
        <a:defRPr sz="1867"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0.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6.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9.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7.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9.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9.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6.jpeg"/><Relationship Id="rId7" Type="http://schemas.openxmlformats.org/officeDocument/2006/relationships/image" Target="../media/image5.svg"/><Relationship Id="rId12"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4.png"/><Relationship Id="rId11" Type="http://schemas.openxmlformats.org/officeDocument/2006/relationships/image" Target="../media/image52.svg"/><Relationship Id="rId5" Type="http://schemas.openxmlformats.org/officeDocument/2006/relationships/image" Target="../media/image48.jp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sv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58.png"/><Relationship Id="rId12" Type="http://schemas.openxmlformats.org/officeDocument/2006/relationships/image" Target="../media/image61.svg"/><Relationship Id="rId2" Type="http://schemas.openxmlformats.org/officeDocument/2006/relationships/image" Target="../media/image46.jpeg"/><Relationship Id="rId1" Type="http://schemas.openxmlformats.org/officeDocument/2006/relationships/slideLayout" Target="../slideLayouts/slideLayout71.xml"/><Relationship Id="rId6" Type="http://schemas.openxmlformats.org/officeDocument/2006/relationships/image" Target="../media/image5.svg"/><Relationship Id="rId11" Type="http://schemas.openxmlformats.org/officeDocument/2006/relationships/image" Target="../media/image60.png"/><Relationship Id="rId5" Type="http://schemas.openxmlformats.org/officeDocument/2006/relationships/image" Target="../media/image4.png"/><Relationship Id="rId10" Type="http://schemas.openxmlformats.org/officeDocument/2006/relationships/image" Target="../media/image52.svg"/><Relationship Id="rId4" Type="http://schemas.openxmlformats.org/officeDocument/2006/relationships/image" Target="../media/image57.jpg"/><Relationship Id="rId9" Type="http://schemas.openxmlformats.org/officeDocument/2006/relationships/image" Target="../media/image51.png"/><Relationship Id="rId14" Type="http://schemas.openxmlformats.org/officeDocument/2006/relationships/image" Target="../media/image50.svg"/></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64.svg"/><Relationship Id="rId2" Type="http://schemas.openxmlformats.org/officeDocument/2006/relationships/image" Target="../media/image46.jpeg"/><Relationship Id="rId1" Type="http://schemas.openxmlformats.org/officeDocument/2006/relationships/slideLayout" Target="../slideLayouts/slideLayout71.xml"/><Relationship Id="rId6" Type="http://schemas.openxmlformats.org/officeDocument/2006/relationships/image" Target="../media/image5.svg"/><Relationship Id="rId11" Type="http://schemas.openxmlformats.org/officeDocument/2006/relationships/image" Target="../media/image63.png"/><Relationship Id="rId5" Type="http://schemas.openxmlformats.org/officeDocument/2006/relationships/image" Target="../media/image4.png"/><Relationship Id="rId10" Type="http://schemas.openxmlformats.org/officeDocument/2006/relationships/image" Target="../media/image52.svg"/><Relationship Id="rId4" Type="http://schemas.openxmlformats.org/officeDocument/2006/relationships/image" Target="../media/image62.jpg"/><Relationship Id="rId9" Type="http://schemas.openxmlformats.org/officeDocument/2006/relationships/image" Target="../media/image51.png"/><Relationship Id="rId1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svg"/><Relationship Id="rId2" Type="http://schemas.openxmlformats.org/officeDocument/2006/relationships/image" Target="../media/image6.jpg"/><Relationship Id="rId1" Type="http://schemas.openxmlformats.org/officeDocument/2006/relationships/slideLayout" Target="../slideLayouts/slideLayout43.xml"/><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58.png"/><Relationship Id="rId12" Type="http://schemas.openxmlformats.org/officeDocument/2006/relationships/image" Target="../media/image69.svg"/><Relationship Id="rId2" Type="http://schemas.openxmlformats.org/officeDocument/2006/relationships/image" Target="../media/image46.jpeg"/><Relationship Id="rId1" Type="http://schemas.openxmlformats.org/officeDocument/2006/relationships/slideLayout" Target="../slideLayouts/slideLayout71.xml"/><Relationship Id="rId6" Type="http://schemas.openxmlformats.org/officeDocument/2006/relationships/image" Target="../media/image5.svg"/><Relationship Id="rId11" Type="http://schemas.openxmlformats.org/officeDocument/2006/relationships/image" Target="../media/image68.png"/><Relationship Id="rId5" Type="http://schemas.openxmlformats.org/officeDocument/2006/relationships/image" Target="../media/image4.png"/><Relationship Id="rId10" Type="http://schemas.openxmlformats.org/officeDocument/2006/relationships/image" Target="../media/image67.svg"/><Relationship Id="rId4" Type="http://schemas.openxmlformats.org/officeDocument/2006/relationships/image" Target="../media/image65.jpeg"/><Relationship Id="rId9" Type="http://schemas.openxmlformats.org/officeDocument/2006/relationships/image" Target="../media/image66.png"/><Relationship Id="rId1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9.xml"/><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59.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jpeg"/><Relationship Id="rId1" Type="http://schemas.openxmlformats.org/officeDocument/2006/relationships/slideLayout" Target="../slideLayouts/slideLayout50.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hyperlink" Target="https://colab.research.google.com/drive/1eUi4W49JcPf4lYPCJ0LtykzeDPhG8bps?usp=sharing" TargetMode="External"/><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hyperlink" Target="https://colab.research.google.com/drive/1DqSjavmzAkyvowJFfjjvbhMwHaud3-Re?usp=sharing" TargetMode="External"/><Relationship Id="rId5" Type="http://schemas.openxmlformats.org/officeDocument/2006/relationships/hyperlink" Target="https://public.tableau.com/shared/CJG697CFB?:display_count=n&amp;:origin=viz_share_link" TargetMode="External"/><Relationship Id="rId4" Type="http://schemas.openxmlformats.org/officeDocument/2006/relationships/hyperlink" Target="https://www.kaggle.com/datasets/jessemostipak/hotel-booking-demand"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9.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9.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17.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9.xml"/><Relationship Id="rId5" Type="http://schemas.openxmlformats.org/officeDocument/2006/relationships/image" Target="../media/image78.png"/><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image" Target="../media/image80.png"/><Relationship Id="rId5" Type="http://schemas.openxmlformats.org/officeDocument/2006/relationships/image" Target="../media/image5.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xml"/><Relationship Id="rId1" Type="http://schemas.openxmlformats.org/officeDocument/2006/relationships/slideLayout" Target="../slideLayouts/slideLayout23.xml"/><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3.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6.xml"/><Relationship Id="rId5" Type="http://schemas.openxmlformats.org/officeDocument/2006/relationships/image" Target="../media/image24.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72520D-3E4F-4589-8881-51480D2FB8E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0"/>
            <a:ext cx="12192000" cy="6858000"/>
          </a:xfrm>
          <a:prstGeom prst="rect">
            <a:avLst/>
          </a:prstGeom>
          <a:gradFill flip="none" rotWithShape="1">
            <a:gsLst>
              <a:gs pos="1000">
                <a:schemeClr val="accent1">
                  <a:alpha val="59000"/>
                </a:schemeClr>
              </a:gs>
              <a:gs pos="100000">
                <a:schemeClr val="accent4">
                  <a:alpha val="9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11" name="Text Placeholder 33"/>
          <p:cNvSpPr txBox="1">
            <a:spLocks/>
          </p:cNvSpPr>
          <p:nvPr/>
        </p:nvSpPr>
        <p:spPr>
          <a:xfrm>
            <a:off x="1724745" y="2571644"/>
            <a:ext cx="8742511" cy="8060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1000"/>
              </a:spcBef>
              <a:buNone/>
            </a:pPr>
            <a:r>
              <a:rPr lang="en-AU" sz="6000" spc="-200" dirty="0">
                <a:solidFill>
                  <a:srgbClr val="FFFFFF"/>
                </a:solidFill>
                <a:latin typeface="Roboto Slab Regular"/>
                <a:cs typeface="Roboto Slab Regular"/>
              </a:rPr>
              <a:t>Hotel Booking Cancellation</a:t>
            </a:r>
          </a:p>
        </p:txBody>
      </p:sp>
      <p:cxnSp>
        <p:nvCxnSpPr>
          <p:cNvPr id="12" name="Straight Connector 11"/>
          <p:cNvCxnSpPr>
            <a:cxnSpLocks/>
          </p:cNvCxnSpPr>
          <p:nvPr/>
        </p:nvCxnSpPr>
        <p:spPr>
          <a:xfrm>
            <a:off x="5552440" y="3602212"/>
            <a:ext cx="1087120" cy="0"/>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33"/>
          <p:cNvSpPr txBox="1">
            <a:spLocks/>
          </p:cNvSpPr>
          <p:nvPr/>
        </p:nvSpPr>
        <p:spPr>
          <a:xfrm>
            <a:off x="2608421" y="2312655"/>
            <a:ext cx="6975158" cy="4013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1000"/>
              </a:spcBef>
              <a:buNone/>
            </a:pPr>
            <a:r>
              <a:rPr lang="en-AU" sz="2000" dirty="0">
                <a:solidFill>
                  <a:schemeClr val="bg1"/>
                </a:solidFill>
                <a:latin typeface="Roboto Slab Bold"/>
                <a:cs typeface="Roboto Slab Bold"/>
              </a:rPr>
              <a:t>REVOU FSDA GFP</a:t>
            </a:r>
          </a:p>
        </p:txBody>
      </p:sp>
      <p:sp>
        <p:nvSpPr>
          <p:cNvPr id="14" name="Text Placeholder 33"/>
          <p:cNvSpPr txBox="1">
            <a:spLocks/>
          </p:cNvSpPr>
          <p:nvPr/>
        </p:nvSpPr>
        <p:spPr>
          <a:xfrm>
            <a:off x="3291522" y="5980815"/>
            <a:ext cx="5608957" cy="5038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213"/>
              </a:spcBef>
              <a:buNone/>
            </a:pPr>
            <a:r>
              <a:rPr lang="en-AU" sz="1200" i="1" dirty="0">
                <a:solidFill>
                  <a:schemeClr val="bg1"/>
                </a:solidFill>
                <a:latin typeface="Roboto Slab Light"/>
                <a:cs typeface="Roboto Slab Light"/>
              </a:rPr>
              <a:t>designed by </a:t>
            </a:r>
          </a:p>
          <a:p>
            <a:pPr marL="0" indent="0" algn="ctr" defTabSz="914377">
              <a:spcBef>
                <a:spcPts val="213"/>
              </a:spcBef>
              <a:buNone/>
            </a:pPr>
            <a:r>
              <a:rPr lang="en-AU" sz="2800" dirty="0">
                <a:solidFill>
                  <a:srgbClr val="FFFFFF"/>
                </a:solidFill>
                <a:latin typeface="Roboto Slab Light"/>
                <a:cs typeface="Roboto Slab Light"/>
              </a:rPr>
              <a:t>Adytia Putra Pradana</a:t>
            </a:r>
          </a:p>
        </p:txBody>
      </p:sp>
      <p:pic>
        <p:nvPicPr>
          <p:cNvPr id="16" name="Graphic 15">
            <a:extLst>
              <a:ext uri="{FF2B5EF4-FFF2-40B4-BE49-F238E27FC236}">
                <a16:creationId xmlns:a16="http://schemas.microsoft.com/office/drawing/2014/main" id="{5BB0DE85-953E-43FC-B320-1008FE7C0B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9982" y="373283"/>
            <a:ext cx="872035" cy="925975"/>
          </a:xfrm>
          <a:prstGeom prst="rect">
            <a:avLst/>
          </a:prstGeom>
        </p:spPr>
      </p:pic>
    </p:spTree>
    <p:extLst>
      <p:ext uri="{BB962C8B-B14F-4D97-AF65-F5344CB8AC3E}">
        <p14:creationId xmlns:p14="http://schemas.microsoft.com/office/powerpoint/2010/main" val="2096016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Research Methodology</a:t>
            </a:r>
          </a:p>
        </p:txBody>
      </p:sp>
      <p:sp>
        <p:nvSpPr>
          <p:cNvPr id="2" name="Text Placeholder 1"/>
          <p:cNvSpPr>
            <a:spLocks noGrp="1"/>
          </p:cNvSpPr>
          <p:nvPr>
            <p:ph type="body" sz="quarter" idx="24"/>
          </p:nvPr>
        </p:nvSpPr>
        <p:spPr/>
        <p:txBody>
          <a:bodyPr/>
          <a:lstStyle/>
          <a:p>
            <a:r>
              <a:rPr lang="en-US" dirty="0">
                <a:solidFill>
                  <a:schemeClr val="tx1"/>
                </a:solidFill>
              </a:rPr>
              <a:t>METHODOLOGY</a:t>
            </a:r>
          </a:p>
        </p:txBody>
      </p:sp>
      <p:cxnSp>
        <p:nvCxnSpPr>
          <p:cNvPr id="47" name="Straight Connector 46"/>
          <p:cNvCxnSpPr>
            <a:cxnSpLocks/>
          </p:cNvCxnSpPr>
          <p:nvPr/>
        </p:nvCxnSpPr>
        <p:spPr>
          <a:xfrm>
            <a:off x="6192181" y="2326640"/>
            <a:ext cx="0" cy="4531360"/>
          </a:xfrm>
          <a:prstGeom prst="line">
            <a:avLst/>
          </a:prstGeom>
          <a:ln w="25400">
            <a:solidFill>
              <a:srgbClr val="D9D9D9"/>
            </a:solidFill>
            <a:prstDash val="sysDash"/>
            <a:head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35232" y="2045438"/>
            <a:ext cx="3086102" cy="379656"/>
          </a:xfrm>
          <a:prstGeom prst="rect">
            <a:avLst/>
          </a:prstGeom>
          <a:solidFill>
            <a:schemeClr val="accent3"/>
          </a:solidFill>
          <a:ln w="19050" cmpd="sng">
            <a:solidFill>
              <a:schemeClr val="accent3"/>
            </a:solidFill>
          </a:ln>
        </p:spPr>
        <p:txBody>
          <a:bodyPr wrap="none" rtlCol="0">
            <a:spAutoFit/>
          </a:bodyPr>
          <a:lstStyle/>
          <a:p>
            <a:pPr algn="r" defTabSz="1219170"/>
            <a:r>
              <a:rPr lang="en-US" sz="1867" dirty="0">
                <a:solidFill>
                  <a:srgbClr val="FFFFFF"/>
                </a:solidFill>
                <a:latin typeface="Roboto Slab Light"/>
                <a:cs typeface="Roboto Slab Light"/>
              </a:rPr>
              <a:t>Asking Business Questions</a:t>
            </a:r>
            <a:endParaRPr lang="id-ID" sz="1867" dirty="0">
              <a:solidFill>
                <a:srgbClr val="FFFFFF"/>
              </a:solidFill>
              <a:latin typeface="Roboto Slab Light"/>
              <a:cs typeface="Roboto Slab Light"/>
            </a:endParaRPr>
          </a:p>
        </p:txBody>
      </p:sp>
      <p:sp>
        <p:nvSpPr>
          <p:cNvPr id="49" name="TextBox 48"/>
          <p:cNvSpPr txBox="1"/>
          <p:nvPr/>
        </p:nvSpPr>
        <p:spPr>
          <a:xfrm>
            <a:off x="383138" y="2636325"/>
            <a:ext cx="3487823" cy="707694"/>
          </a:xfrm>
          <a:prstGeom prst="rect">
            <a:avLst/>
          </a:prstGeom>
          <a:noFill/>
        </p:spPr>
        <p:txBody>
          <a:bodyPr wrap="square" rtlCol="0">
            <a:spAutoFit/>
          </a:bodyPr>
          <a:lstStyle/>
          <a:p>
            <a:pPr algn="r" defTabSz="1219170">
              <a:defRPr/>
            </a:pPr>
            <a:r>
              <a:rPr lang="en-US" sz="1333" dirty="0">
                <a:solidFill>
                  <a:srgbClr val="0B0B0B">
                    <a:lumMod val="50000"/>
                    <a:lumOff val="50000"/>
                  </a:srgbClr>
                </a:solidFill>
                <a:latin typeface="Roboto Light"/>
                <a:cs typeface="Roboto Light"/>
              </a:rPr>
              <a:t>Set the objective of the research and ask correct business questions based on existing problems</a:t>
            </a:r>
            <a:endParaRPr lang="en-JM" sz="1333" dirty="0">
              <a:solidFill>
                <a:srgbClr val="0B0B0B">
                  <a:lumMod val="50000"/>
                  <a:lumOff val="50000"/>
                </a:srgbClr>
              </a:solidFill>
              <a:latin typeface="Roboto Light"/>
              <a:cs typeface="Roboto Light"/>
            </a:endParaRPr>
          </a:p>
        </p:txBody>
      </p:sp>
      <p:sp>
        <p:nvSpPr>
          <p:cNvPr id="51" name="Oval 50"/>
          <p:cNvSpPr/>
          <p:nvPr/>
        </p:nvSpPr>
        <p:spPr>
          <a:xfrm>
            <a:off x="4378960" y="2209800"/>
            <a:ext cx="1219200" cy="12192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1" name="Oval 10">
            <a:extLst>
              <a:ext uri="{FF2B5EF4-FFF2-40B4-BE49-F238E27FC236}">
                <a16:creationId xmlns:a16="http://schemas.microsoft.com/office/drawing/2014/main" id="{7BF8586E-C261-4FDE-BAA7-31F893F311D8}"/>
              </a:ext>
            </a:extLst>
          </p:cNvPr>
          <p:cNvSpPr/>
          <p:nvPr/>
        </p:nvSpPr>
        <p:spPr>
          <a:xfrm>
            <a:off x="6886002" y="3540900"/>
            <a:ext cx="1219200" cy="12192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2" name="TextBox 11">
            <a:extLst>
              <a:ext uri="{FF2B5EF4-FFF2-40B4-BE49-F238E27FC236}">
                <a16:creationId xmlns:a16="http://schemas.microsoft.com/office/drawing/2014/main" id="{70D8E80A-DEA3-4862-A3BA-90A58F0A2211}"/>
              </a:ext>
            </a:extLst>
          </p:cNvPr>
          <p:cNvSpPr txBox="1"/>
          <p:nvPr/>
        </p:nvSpPr>
        <p:spPr>
          <a:xfrm>
            <a:off x="8274980" y="3845700"/>
            <a:ext cx="1899495" cy="379656"/>
          </a:xfrm>
          <a:prstGeom prst="rect">
            <a:avLst/>
          </a:prstGeom>
          <a:solidFill>
            <a:schemeClr val="accent2"/>
          </a:solidFill>
          <a:ln w="19050" cmpd="sng">
            <a:noFill/>
          </a:ln>
        </p:spPr>
        <p:txBody>
          <a:bodyPr wrap="none" rtlCol="0">
            <a:spAutoFit/>
          </a:bodyPr>
          <a:lstStyle/>
          <a:p>
            <a:pPr algn="r" defTabSz="1219170"/>
            <a:r>
              <a:rPr lang="en-US" sz="1867" dirty="0">
                <a:solidFill>
                  <a:srgbClr val="FFFFFF"/>
                </a:solidFill>
                <a:latin typeface="Roboto Slab Light"/>
                <a:cs typeface="Roboto Slab Light"/>
              </a:rPr>
              <a:t>Data Acquisition</a:t>
            </a:r>
            <a:endParaRPr lang="id-ID" sz="1867" dirty="0">
              <a:solidFill>
                <a:srgbClr val="FFFFFF"/>
              </a:solidFill>
              <a:latin typeface="Roboto Slab Light"/>
              <a:cs typeface="Roboto Slab Light"/>
            </a:endParaRPr>
          </a:p>
        </p:txBody>
      </p:sp>
      <p:sp>
        <p:nvSpPr>
          <p:cNvPr id="13" name="TextBox 12">
            <a:extLst>
              <a:ext uri="{FF2B5EF4-FFF2-40B4-BE49-F238E27FC236}">
                <a16:creationId xmlns:a16="http://schemas.microsoft.com/office/drawing/2014/main" id="{80EFCFA4-72A8-4C0F-BE79-3E4391319ADA}"/>
              </a:ext>
            </a:extLst>
          </p:cNvPr>
          <p:cNvSpPr txBox="1"/>
          <p:nvPr/>
        </p:nvSpPr>
        <p:spPr>
          <a:xfrm>
            <a:off x="8274981" y="4455300"/>
            <a:ext cx="2464140" cy="912814"/>
          </a:xfrm>
          <a:prstGeom prst="rect">
            <a:avLst/>
          </a:prstGeom>
          <a:noFill/>
        </p:spPr>
        <p:txBody>
          <a:bodyPr wrap="square" rtlCol="0">
            <a:spAutoFit/>
          </a:bodyPr>
          <a:lstStyle/>
          <a:p>
            <a:pPr defTabSz="1219170">
              <a:defRPr/>
            </a:pPr>
            <a:r>
              <a:rPr lang="en-US" sz="1333" dirty="0">
                <a:solidFill>
                  <a:srgbClr val="0B0B0B">
                    <a:lumMod val="50000"/>
                    <a:lumOff val="50000"/>
                  </a:srgbClr>
                </a:solidFill>
                <a:latin typeface="Roboto Light"/>
                <a:cs typeface="Roboto Light"/>
              </a:rPr>
              <a:t>Collecting data to analyze within scope of the problems. The data collected from data source.</a:t>
            </a:r>
          </a:p>
        </p:txBody>
      </p:sp>
      <p:sp>
        <p:nvSpPr>
          <p:cNvPr id="16" name="TextBox 15">
            <a:extLst>
              <a:ext uri="{FF2B5EF4-FFF2-40B4-BE49-F238E27FC236}">
                <a16:creationId xmlns:a16="http://schemas.microsoft.com/office/drawing/2014/main" id="{C3B8D3F7-FE6E-461E-8192-1FCEA60D5EF8}"/>
              </a:ext>
            </a:extLst>
          </p:cNvPr>
          <p:cNvSpPr txBox="1"/>
          <p:nvPr/>
        </p:nvSpPr>
        <p:spPr>
          <a:xfrm>
            <a:off x="2069856" y="4903487"/>
            <a:ext cx="1699504" cy="379656"/>
          </a:xfrm>
          <a:prstGeom prst="rect">
            <a:avLst/>
          </a:prstGeom>
          <a:solidFill>
            <a:schemeClr val="accent1"/>
          </a:solidFill>
          <a:ln w="19050" cmpd="sng">
            <a:noFill/>
          </a:ln>
        </p:spPr>
        <p:txBody>
          <a:bodyPr wrap="none" rtlCol="0">
            <a:spAutoFit/>
          </a:bodyPr>
          <a:lstStyle/>
          <a:p>
            <a:pPr algn="r" defTabSz="1219170"/>
            <a:r>
              <a:rPr lang="en-US" sz="1867" dirty="0">
                <a:solidFill>
                  <a:srgbClr val="FFFFFF"/>
                </a:solidFill>
                <a:latin typeface="Roboto Slab Light"/>
                <a:cs typeface="Roboto Slab Light"/>
              </a:rPr>
              <a:t>Data Cleaning</a:t>
            </a:r>
            <a:endParaRPr lang="id-ID" sz="1867" dirty="0">
              <a:solidFill>
                <a:srgbClr val="FFFFFF"/>
              </a:solidFill>
              <a:latin typeface="Roboto Slab Light"/>
              <a:cs typeface="Roboto Slab Light"/>
            </a:endParaRPr>
          </a:p>
        </p:txBody>
      </p:sp>
      <p:sp>
        <p:nvSpPr>
          <p:cNvPr id="17" name="TextBox 16">
            <a:extLst>
              <a:ext uri="{FF2B5EF4-FFF2-40B4-BE49-F238E27FC236}">
                <a16:creationId xmlns:a16="http://schemas.microsoft.com/office/drawing/2014/main" id="{1D72A613-B356-487D-916F-88F9A3AD7A9E}"/>
              </a:ext>
            </a:extLst>
          </p:cNvPr>
          <p:cNvSpPr txBox="1"/>
          <p:nvPr/>
        </p:nvSpPr>
        <p:spPr>
          <a:xfrm>
            <a:off x="711200" y="5394757"/>
            <a:ext cx="3159761" cy="502573"/>
          </a:xfrm>
          <a:prstGeom prst="rect">
            <a:avLst/>
          </a:prstGeom>
          <a:noFill/>
        </p:spPr>
        <p:txBody>
          <a:bodyPr wrap="square" rtlCol="0">
            <a:spAutoFit/>
          </a:bodyPr>
          <a:lstStyle/>
          <a:p>
            <a:pPr algn="r" defTabSz="1219170">
              <a:defRPr/>
            </a:pPr>
            <a:r>
              <a:rPr lang="en-US" sz="1333" dirty="0">
                <a:solidFill>
                  <a:srgbClr val="0B0B0B">
                    <a:lumMod val="50000"/>
                    <a:lumOff val="50000"/>
                  </a:srgbClr>
                </a:solidFill>
                <a:latin typeface="Roboto Light"/>
                <a:cs typeface="Roboto Light"/>
              </a:rPr>
              <a:t>Conduct data cleaning from raw data to make the data easier to analyze</a:t>
            </a:r>
          </a:p>
        </p:txBody>
      </p:sp>
      <p:sp>
        <p:nvSpPr>
          <p:cNvPr id="18" name="Oval 17">
            <a:extLst>
              <a:ext uri="{FF2B5EF4-FFF2-40B4-BE49-F238E27FC236}">
                <a16:creationId xmlns:a16="http://schemas.microsoft.com/office/drawing/2014/main" id="{57F0A9E7-701E-428E-A87B-B4193E351373}"/>
              </a:ext>
            </a:extLst>
          </p:cNvPr>
          <p:cNvSpPr/>
          <p:nvPr/>
        </p:nvSpPr>
        <p:spPr>
          <a:xfrm>
            <a:off x="4378960" y="4887929"/>
            <a:ext cx="1219200" cy="1219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20" name="Oval 19">
            <a:extLst>
              <a:ext uri="{FF2B5EF4-FFF2-40B4-BE49-F238E27FC236}">
                <a16:creationId xmlns:a16="http://schemas.microsoft.com/office/drawing/2014/main" id="{17744D38-A3D5-4AC1-A513-379ECE17C9F8}"/>
              </a:ext>
            </a:extLst>
          </p:cNvPr>
          <p:cNvSpPr/>
          <p:nvPr/>
        </p:nvSpPr>
        <p:spPr>
          <a:xfrm>
            <a:off x="6059516" y="2653785"/>
            <a:ext cx="265329" cy="2653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21" name="Oval 20">
            <a:extLst>
              <a:ext uri="{FF2B5EF4-FFF2-40B4-BE49-F238E27FC236}">
                <a16:creationId xmlns:a16="http://schemas.microsoft.com/office/drawing/2014/main" id="{0E65ADE9-0291-411E-A07E-0C16B58F0BF3}"/>
              </a:ext>
            </a:extLst>
          </p:cNvPr>
          <p:cNvSpPr/>
          <p:nvPr/>
        </p:nvSpPr>
        <p:spPr>
          <a:xfrm>
            <a:off x="6059516" y="4092691"/>
            <a:ext cx="265329" cy="265329"/>
          </a:xfrm>
          <a:prstGeom prst="ellipse">
            <a:avLst/>
          </a:prstGeom>
          <a:solidFill>
            <a:srgbClr val="5077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22" name="Oval 21">
            <a:extLst>
              <a:ext uri="{FF2B5EF4-FFF2-40B4-BE49-F238E27FC236}">
                <a16:creationId xmlns:a16="http://schemas.microsoft.com/office/drawing/2014/main" id="{AB70850E-0AA1-44CA-92D3-46489D4934F7}"/>
              </a:ext>
            </a:extLst>
          </p:cNvPr>
          <p:cNvSpPr/>
          <p:nvPr/>
        </p:nvSpPr>
        <p:spPr>
          <a:xfrm>
            <a:off x="6059516" y="5394757"/>
            <a:ext cx="265329" cy="265329"/>
          </a:xfrm>
          <a:prstGeom prst="ellipse">
            <a:avLst/>
          </a:prstGeom>
          <a:solidFill>
            <a:srgbClr val="4B44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pic>
        <p:nvPicPr>
          <p:cNvPr id="10" name="Graphic 9" descr="Database">
            <a:extLst>
              <a:ext uri="{FF2B5EF4-FFF2-40B4-BE49-F238E27FC236}">
                <a16:creationId xmlns:a16="http://schemas.microsoft.com/office/drawing/2014/main" id="{58F4FD06-9B4B-4DB2-96B4-3C46752372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8402" y="3703320"/>
            <a:ext cx="914400" cy="914400"/>
          </a:xfrm>
          <a:prstGeom prst="rect">
            <a:avLst/>
          </a:prstGeom>
        </p:spPr>
      </p:pic>
      <p:pic>
        <p:nvPicPr>
          <p:cNvPr id="15" name="Graphic 14" descr="Questions">
            <a:extLst>
              <a:ext uri="{FF2B5EF4-FFF2-40B4-BE49-F238E27FC236}">
                <a16:creationId xmlns:a16="http://schemas.microsoft.com/office/drawing/2014/main" id="{F20D482F-5BE9-405C-B47D-78E3602783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3571" y="2382558"/>
            <a:ext cx="914400" cy="914400"/>
          </a:xfrm>
          <a:prstGeom prst="rect">
            <a:avLst/>
          </a:prstGeom>
        </p:spPr>
      </p:pic>
      <p:pic>
        <p:nvPicPr>
          <p:cNvPr id="23" name="Graphic 22" descr="Mop and bucket">
            <a:extLst>
              <a:ext uri="{FF2B5EF4-FFF2-40B4-BE49-F238E27FC236}">
                <a16:creationId xmlns:a16="http://schemas.microsoft.com/office/drawing/2014/main" id="{0283BEEB-6259-4F71-9BDC-DF32F54A2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23571" y="5106066"/>
            <a:ext cx="791264" cy="791264"/>
          </a:xfrm>
          <a:prstGeom prst="rect">
            <a:avLst/>
          </a:prstGeom>
        </p:spPr>
      </p:pic>
      <p:pic>
        <p:nvPicPr>
          <p:cNvPr id="33" name="Graphic 32">
            <a:extLst>
              <a:ext uri="{FF2B5EF4-FFF2-40B4-BE49-F238E27FC236}">
                <a16:creationId xmlns:a16="http://schemas.microsoft.com/office/drawing/2014/main" id="{60F4778F-0F33-42D9-8971-E1BFA8EDE6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19012" y="261577"/>
            <a:ext cx="650444" cy="690677"/>
          </a:xfrm>
          <a:prstGeom prst="rect">
            <a:avLst/>
          </a:prstGeom>
        </p:spPr>
      </p:pic>
      <p:sp>
        <p:nvSpPr>
          <p:cNvPr id="24" name="TextBox 23">
            <a:extLst>
              <a:ext uri="{FF2B5EF4-FFF2-40B4-BE49-F238E27FC236}">
                <a16:creationId xmlns:a16="http://schemas.microsoft.com/office/drawing/2014/main" id="{D20CB826-ABCA-487A-A26A-4FB5A30C40DA}"/>
              </a:ext>
            </a:extLst>
          </p:cNvPr>
          <p:cNvSpPr txBox="1"/>
          <p:nvPr/>
        </p:nvSpPr>
        <p:spPr>
          <a:xfrm>
            <a:off x="5644498" y="1744283"/>
            <a:ext cx="1095364" cy="461665"/>
          </a:xfrm>
          <a:prstGeom prst="rect">
            <a:avLst/>
          </a:prstGeom>
          <a:noFill/>
          <a:ln w="19050" cmpd="sng">
            <a:noFill/>
          </a:ln>
        </p:spPr>
        <p:txBody>
          <a:bodyPr wrap="none" rtlCol="0">
            <a:spAutoFit/>
          </a:bodyPr>
          <a:lstStyle/>
          <a:p>
            <a:pPr algn="r" defTabSz="1219170"/>
            <a:r>
              <a:rPr lang="en-US" sz="2400" b="1" dirty="0">
                <a:solidFill>
                  <a:schemeClr val="tx1">
                    <a:lumMod val="75000"/>
                    <a:lumOff val="25000"/>
                  </a:schemeClr>
                </a:solidFill>
                <a:latin typeface="Roboto" pitchFamily="2" charset="0"/>
                <a:ea typeface="Roboto" pitchFamily="2" charset="0"/>
                <a:cs typeface="Roboto Slab Light"/>
              </a:rPr>
              <a:t>START</a:t>
            </a:r>
            <a:endParaRPr lang="id-ID" sz="2400" b="1" dirty="0">
              <a:solidFill>
                <a:schemeClr val="tx1">
                  <a:lumMod val="75000"/>
                  <a:lumOff val="25000"/>
                </a:schemeClr>
              </a:solidFill>
              <a:latin typeface="Roboto" pitchFamily="2" charset="0"/>
              <a:ea typeface="Roboto" pitchFamily="2" charset="0"/>
              <a:cs typeface="Roboto Slab Light"/>
            </a:endParaRPr>
          </a:p>
        </p:txBody>
      </p:sp>
      <p:sp>
        <p:nvSpPr>
          <p:cNvPr id="25" name="Text Placeholder 5">
            <a:extLst>
              <a:ext uri="{FF2B5EF4-FFF2-40B4-BE49-F238E27FC236}">
                <a16:creationId xmlns:a16="http://schemas.microsoft.com/office/drawing/2014/main" id="{3B87B482-D50B-4AC7-B8F8-B077EDF463AC}"/>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10</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824837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800"/>
                                        <p:tgtEl>
                                          <p:spTgt spid="48"/>
                                        </p:tgtEl>
                                        <p:attrNameLst>
                                          <p:attrName>ppt_y</p:attrName>
                                        </p:attrNameLst>
                                      </p:cBhvr>
                                      <p:tavLst>
                                        <p:tav tm="0">
                                          <p:val>
                                            <p:strVal val="#ppt_y+#ppt_h*1.125000"/>
                                          </p:val>
                                        </p:tav>
                                        <p:tav tm="100000">
                                          <p:val>
                                            <p:strVal val="#ppt_y"/>
                                          </p:val>
                                        </p:tav>
                                      </p:tavLst>
                                    </p:anim>
                                    <p:animEffect transition="in" filter="wipe(up)">
                                      <p:cBhvr>
                                        <p:cTn id="13" dur="800"/>
                                        <p:tgtEl>
                                          <p:spTgt spid="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800"/>
                                        <p:tgtEl>
                                          <p:spTgt spid="49"/>
                                        </p:tgtEl>
                                        <p:attrNameLst>
                                          <p:attrName>ppt_y</p:attrName>
                                        </p:attrNameLst>
                                      </p:cBhvr>
                                      <p:tavLst>
                                        <p:tav tm="0">
                                          <p:val>
                                            <p:strVal val="#ppt_y+#ppt_h*1.125000"/>
                                          </p:val>
                                        </p:tav>
                                        <p:tav tm="100000">
                                          <p:val>
                                            <p:strVal val="#ppt_y"/>
                                          </p:val>
                                        </p:tav>
                                      </p:tavLst>
                                    </p:anim>
                                    <p:animEffect transition="in" filter="wipe(up)">
                                      <p:cBhvr>
                                        <p:cTn id="17" dur="800"/>
                                        <p:tgtEl>
                                          <p:spTgt spid="49"/>
                                        </p:tgtEl>
                                      </p:cBhvr>
                                    </p:animEffect>
                                  </p:childTnLst>
                                </p:cTn>
                              </p:par>
                            </p:childTnLst>
                          </p:cTn>
                        </p:par>
                        <p:par>
                          <p:cTn id="18" fill="hold">
                            <p:stCondLst>
                              <p:cond delay="1300"/>
                            </p:stCondLst>
                            <p:childTnLst>
                              <p:par>
                                <p:cTn id="19" presetID="22" presetClass="entr" presetSubtype="1"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up)">
                                      <p:cBhvr>
                                        <p:cTn id="21" dur="1200"/>
                                        <p:tgtEl>
                                          <p:spTgt spid="47"/>
                                        </p:tgtEl>
                                      </p:cBhvr>
                                    </p:animEffect>
                                  </p:childTnLst>
                                </p:cTn>
                              </p:par>
                              <p:par>
                                <p:cTn id="22" presetID="2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800" fill="hold"/>
                                        <p:tgtEl>
                                          <p:spTgt spid="11"/>
                                        </p:tgtEl>
                                        <p:attrNameLst>
                                          <p:attrName>ppt_w</p:attrName>
                                        </p:attrNameLst>
                                      </p:cBhvr>
                                      <p:tavLst>
                                        <p:tav tm="0">
                                          <p:val>
                                            <p:fltVal val="0"/>
                                          </p:val>
                                        </p:tav>
                                        <p:tav tm="100000">
                                          <p:val>
                                            <p:strVal val="#ppt_w"/>
                                          </p:val>
                                        </p:tav>
                                      </p:tavLst>
                                    </p:anim>
                                    <p:anim calcmode="lin" valueType="num">
                                      <p:cBhvr>
                                        <p:cTn id="25" dur="800" fill="hold"/>
                                        <p:tgtEl>
                                          <p:spTgt spid="11"/>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12" presetClass="entr" presetSubtype="4"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800"/>
                                        <p:tgtEl>
                                          <p:spTgt spid="12"/>
                                        </p:tgtEl>
                                        <p:attrNameLst>
                                          <p:attrName>ppt_y</p:attrName>
                                        </p:attrNameLst>
                                      </p:cBhvr>
                                      <p:tavLst>
                                        <p:tav tm="0">
                                          <p:val>
                                            <p:strVal val="#ppt_y+#ppt_h*1.125000"/>
                                          </p:val>
                                        </p:tav>
                                        <p:tav tm="100000">
                                          <p:val>
                                            <p:strVal val="#ppt_y"/>
                                          </p:val>
                                        </p:tav>
                                      </p:tavLst>
                                    </p:anim>
                                    <p:animEffect transition="in" filter="wipe(up)">
                                      <p:cBhvr>
                                        <p:cTn id="30" dur="800"/>
                                        <p:tgtEl>
                                          <p:spTgt spid="12"/>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800"/>
                                        <p:tgtEl>
                                          <p:spTgt spid="13"/>
                                        </p:tgtEl>
                                        <p:attrNameLst>
                                          <p:attrName>ppt_y</p:attrName>
                                        </p:attrNameLst>
                                      </p:cBhvr>
                                      <p:tavLst>
                                        <p:tav tm="0">
                                          <p:val>
                                            <p:strVal val="#ppt_y+#ppt_h*1.125000"/>
                                          </p:val>
                                        </p:tav>
                                        <p:tav tm="100000">
                                          <p:val>
                                            <p:strVal val="#ppt_y"/>
                                          </p:val>
                                        </p:tav>
                                      </p:tavLst>
                                    </p:anim>
                                    <p:animEffect transition="in" filter="wipe(up)">
                                      <p:cBhvr>
                                        <p:cTn id="34" dur="800"/>
                                        <p:tgtEl>
                                          <p:spTgt spid="13"/>
                                        </p:tgtEl>
                                      </p:cBhvr>
                                    </p:animEffect>
                                  </p:childTnLst>
                                </p:cTn>
                              </p:par>
                              <p:par>
                                <p:cTn id="35" presetID="2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800" fill="hold"/>
                                        <p:tgtEl>
                                          <p:spTgt spid="18"/>
                                        </p:tgtEl>
                                        <p:attrNameLst>
                                          <p:attrName>ppt_w</p:attrName>
                                        </p:attrNameLst>
                                      </p:cBhvr>
                                      <p:tavLst>
                                        <p:tav tm="0">
                                          <p:val>
                                            <p:fltVal val="0"/>
                                          </p:val>
                                        </p:tav>
                                        <p:tav tm="100000">
                                          <p:val>
                                            <p:strVal val="#ppt_w"/>
                                          </p:val>
                                        </p:tav>
                                      </p:tavLst>
                                    </p:anim>
                                    <p:anim calcmode="lin" valueType="num">
                                      <p:cBhvr>
                                        <p:cTn id="38" dur="800" fill="hold"/>
                                        <p:tgtEl>
                                          <p:spTgt spid="18"/>
                                        </p:tgtEl>
                                        <p:attrNameLst>
                                          <p:attrName>ppt_h</p:attrName>
                                        </p:attrNameLst>
                                      </p:cBhvr>
                                      <p:tavLst>
                                        <p:tav tm="0">
                                          <p:val>
                                            <p:fltVal val="0"/>
                                          </p:val>
                                        </p:tav>
                                        <p:tav tm="100000">
                                          <p:val>
                                            <p:strVal val="#ppt_h"/>
                                          </p:val>
                                        </p:tav>
                                      </p:tavLst>
                                    </p:anim>
                                  </p:childTnLst>
                                </p:cTn>
                              </p:par>
                            </p:childTnLst>
                          </p:cTn>
                        </p:par>
                        <p:par>
                          <p:cTn id="39" fill="hold">
                            <p:stCondLst>
                              <p:cond delay="3300"/>
                            </p:stCondLst>
                            <p:childTnLst>
                              <p:par>
                                <p:cTn id="40" presetID="12" presetClass="entr" presetSubtype="4"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800"/>
                                        <p:tgtEl>
                                          <p:spTgt spid="16"/>
                                        </p:tgtEl>
                                        <p:attrNameLst>
                                          <p:attrName>ppt_y</p:attrName>
                                        </p:attrNameLst>
                                      </p:cBhvr>
                                      <p:tavLst>
                                        <p:tav tm="0">
                                          <p:val>
                                            <p:strVal val="#ppt_y+#ppt_h*1.125000"/>
                                          </p:val>
                                        </p:tav>
                                        <p:tav tm="100000">
                                          <p:val>
                                            <p:strVal val="#ppt_y"/>
                                          </p:val>
                                        </p:tav>
                                      </p:tavLst>
                                    </p:anim>
                                    <p:animEffect transition="in" filter="wipe(up)">
                                      <p:cBhvr>
                                        <p:cTn id="43" dur="800"/>
                                        <p:tgtEl>
                                          <p:spTgt spid="16"/>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800"/>
                                        <p:tgtEl>
                                          <p:spTgt spid="17"/>
                                        </p:tgtEl>
                                        <p:attrNameLst>
                                          <p:attrName>ppt_y</p:attrName>
                                        </p:attrNameLst>
                                      </p:cBhvr>
                                      <p:tavLst>
                                        <p:tav tm="0">
                                          <p:val>
                                            <p:strVal val="#ppt_y+#ppt_h*1.125000"/>
                                          </p:val>
                                        </p:tav>
                                        <p:tav tm="100000">
                                          <p:val>
                                            <p:strVal val="#ppt_y"/>
                                          </p:val>
                                        </p:tav>
                                      </p:tavLst>
                                    </p:anim>
                                    <p:animEffect transition="in" filter="wipe(up)">
                                      <p:cBhvr>
                                        <p:cTn id="47" dur="800"/>
                                        <p:tgtEl>
                                          <p:spTgt spid="17"/>
                                        </p:tgtEl>
                                      </p:cBhvr>
                                    </p:animEffect>
                                  </p:childTnLst>
                                </p:cTn>
                              </p:par>
                              <p:par>
                                <p:cTn id="48" presetID="23" presetClass="entr" presetSubtype="16"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childTnLst>
                                </p:cTn>
                              </p:par>
                            </p:childTnLst>
                          </p:cTn>
                        </p:par>
                        <p:par>
                          <p:cTn id="60" fill="hold">
                            <p:stCondLst>
                              <p:cond delay="4100"/>
                            </p:stCondLst>
                            <p:childTnLst>
                              <p:par>
                                <p:cTn id="61" presetID="12" presetClass="entr" presetSubtype="4"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800"/>
                                        <p:tgtEl>
                                          <p:spTgt spid="24"/>
                                        </p:tgtEl>
                                        <p:attrNameLst>
                                          <p:attrName>ppt_y</p:attrName>
                                        </p:attrNameLst>
                                      </p:cBhvr>
                                      <p:tavLst>
                                        <p:tav tm="0">
                                          <p:val>
                                            <p:strVal val="#ppt_y+#ppt_h*1.125000"/>
                                          </p:val>
                                        </p:tav>
                                        <p:tav tm="100000">
                                          <p:val>
                                            <p:strVal val="#ppt_y"/>
                                          </p:val>
                                        </p:tav>
                                      </p:tavLst>
                                    </p:anim>
                                    <p:animEffect transition="in" filter="wipe(up)">
                                      <p:cBhvr>
                                        <p:cTn id="64" dur="8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1" grpId="0" animBg="1"/>
      <p:bldP spid="11" grpId="0" animBg="1"/>
      <p:bldP spid="12" grpId="0" animBg="1"/>
      <p:bldP spid="13" grpId="0"/>
      <p:bldP spid="16" grpId="0" animBg="1"/>
      <p:bldP spid="17" grpId="0"/>
      <p:bldP spid="18" grpId="0" animBg="1"/>
      <p:bldP spid="20" grpId="0" animBg="1"/>
      <p:bldP spid="21" grpId="0" animBg="1"/>
      <p:bldP spid="22"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cxnSpLocks/>
          </p:cNvCxnSpPr>
          <p:nvPr/>
        </p:nvCxnSpPr>
        <p:spPr>
          <a:xfrm flipV="1">
            <a:off x="6197600" y="-25399"/>
            <a:ext cx="0" cy="5344651"/>
          </a:xfrm>
          <a:prstGeom prst="line">
            <a:avLst/>
          </a:prstGeom>
          <a:ln w="25400">
            <a:solidFill>
              <a:schemeClr val="bg2">
                <a:lumMod val="85000"/>
              </a:schemeClr>
            </a:solidFill>
            <a:prstDash val="sysDash"/>
            <a:headEnd type="oval"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BC23A3D-3BE3-4D1D-BE15-34A6D79353A2}"/>
              </a:ext>
            </a:extLst>
          </p:cNvPr>
          <p:cNvGrpSpPr/>
          <p:nvPr/>
        </p:nvGrpSpPr>
        <p:grpSpPr>
          <a:xfrm>
            <a:off x="985520" y="2346067"/>
            <a:ext cx="5339325" cy="1383562"/>
            <a:chOff x="985520" y="1961541"/>
            <a:chExt cx="5339325" cy="1383562"/>
          </a:xfrm>
        </p:grpSpPr>
        <p:sp>
          <p:nvSpPr>
            <p:cNvPr id="11" name="TextBox 10">
              <a:extLst>
                <a:ext uri="{FF2B5EF4-FFF2-40B4-BE49-F238E27FC236}">
                  <a16:creationId xmlns:a16="http://schemas.microsoft.com/office/drawing/2014/main" id="{7292E34C-34CB-4EF7-B7E6-46BE87E018D4}"/>
                </a:ext>
              </a:extLst>
            </p:cNvPr>
            <p:cNvSpPr txBox="1"/>
            <p:nvPr/>
          </p:nvSpPr>
          <p:spPr>
            <a:xfrm>
              <a:off x="1726978" y="1961541"/>
              <a:ext cx="2094356" cy="379656"/>
            </a:xfrm>
            <a:prstGeom prst="rect">
              <a:avLst/>
            </a:prstGeom>
            <a:solidFill>
              <a:schemeClr val="accent3"/>
            </a:solidFill>
            <a:ln w="19050" cmpd="sng">
              <a:solidFill>
                <a:schemeClr val="accent3"/>
              </a:solidFill>
            </a:ln>
          </p:spPr>
          <p:txBody>
            <a:bodyPr wrap="none" rtlCol="0">
              <a:spAutoFit/>
            </a:bodyPr>
            <a:lstStyle/>
            <a:p>
              <a:pPr algn="r" defTabSz="1219170"/>
              <a:r>
                <a:rPr lang="en-US" sz="1867" dirty="0">
                  <a:solidFill>
                    <a:srgbClr val="FFFFFF"/>
                  </a:solidFill>
                  <a:latin typeface="Roboto Slab Light"/>
                  <a:cs typeface="Roboto Slab Light"/>
                </a:rPr>
                <a:t>Data Visualization</a:t>
              </a:r>
              <a:endParaRPr lang="id-ID" sz="1867" dirty="0">
                <a:solidFill>
                  <a:srgbClr val="FFFFFF"/>
                </a:solidFill>
                <a:latin typeface="Roboto Slab Light"/>
                <a:cs typeface="Roboto Slab Light"/>
              </a:endParaRPr>
            </a:p>
          </p:txBody>
        </p:sp>
        <p:sp>
          <p:nvSpPr>
            <p:cNvPr id="12" name="TextBox 11">
              <a:extLst>
                <a:ext uri="{FF2B5EF4-FFF2-40B4-BE49-F238E27FC236}">
                  <a16:creationId xmlns:a16="http://schemas.microsoft.com/office/drawing/2014/main" id="{997B8239-137F-4043-9253-BD400DA3E129}"/>
                </a:ext>
              </a:extLst>
            </p:cNvPr>
            <p:cNvSpPr txBox="1"/>
            <p:nvPr/>
          </p:nvSpPr>
          <p:spPr>
            <a:xfrm>
              <a:off x="985520" y="2552428"/>
              <a:ext cx="2885441" cy="707694"/>
            </a:xfrm>
            <a:prstGeom prst="rect">
              <a:avLst/>
            </a:prstGeom>
            <a:noFill/>
          </p:spPr>
          <p:txBody>
            <a:bodyPr wrap="square" rtlCol="0">
              <a:spAutoFit/>
            </a:bodyPr>
            <a:lstStyle/>
            <a:p>
              <a:pPr algn="r" defTabSz="1219170">
                <a:defRPr/>
              </a:pPr>
              <a:r>
                <a:rPr lang="en-US" sz="1333" dirty="0">
                  <a:solidFill>
                    <a:srgbClr val="0B0B0B">
                      <a:lumMod val="50000"/>
                      <a:lumOff val="50000"/>
                    </a:srgbClr>
                  </a:solidFill>
                  <a:latin typeface="Roboto Light"/>
                  <a:cs typeface="Roboto Light"/>
                </a:rPr>
                <a:t>Using python and tableau to create charts, look for trends, visualize the insight and findings via dashboard</a:t>
              </a:r>
            </a:p>
          </p:txBody>
        </p:sp>
        <p:sp>
          <p:nvSpPr>
            <p:cNvPr id="13" name="Oval 12">
              <a:extLst>
                <a:ext uri="{FF2B5EF4-FFF2-40B4-BE49-F238E27FC236}">
                  <a16:creationId xmlns:a16="http://schemas.microsoft.com/office/drawing/2014/main" id="{DA1A3531-C7C5-4D26-9220-1509430D9AF9}"/>
                </a:ext>
              </a:extLst>
            </p:cNvPr>
            <p:cNvSpPr/>
            <p:nvPr/>
          </p:nvSpPr>
          <p:spPr>
            <a:xfrm>
              <a:off x="4378960" y="2125903"/>
              <a:ext cx="1219200" cy="12192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20" name="Oval 19">
              <a:extLst>
                <a:ext uri="{FF2B5EF4-FFF2-40B4-BE49-F238E27FC236}">
                  <a16:creationId xmlns:a16="http://schemas.microsoft.com/office/drawing/2014/main" id="{7E893351-FD65-488C-A81C-6C643F82A87D}"/>
                </a:ext>
              </a:extLst>
            </p:cNvPr>
            <p:cNvSpPr/>
            <p:nvPr/>
          </p:nvSpPr>
          <p:spPr>
            <a:xfrm>
              <a:off x="6059516" y="2569888"/>
              <a:ext cx="265329" cy="2653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pic>
          <p:nvPicPr>
            <p:cNvPr id="29" name="Graphic 28" descr="Bar graph with upward trend">
              <a:extLst>
                <a:ext uri="{FF2B5EF4-FFF2-40B4-BE49-F238E27FC236}">
                  <a16:creationId xmlns:a16="http://schemas.microsoft.com/office/drawing/2014/main" id="{D437AF64-92CF-4428-9A34-F1FBC7E2CB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6280" y="2296246"/>
              <a:ext cx="914400" cy="914400"/>
            </a:xfrm>
            <a:prstGeom prst="rect">
              <a:avLst/>
            </a:prstGeom>
          </p:spPr>
        </p:pic>
      </p:grpSp>
      <p:grpSp>
        <p:nvGrpSpPr>
          <p:cNvPr id="5" name="Group 4">
            <a:extLst>
              <a:ext uri="{FF2B5EF4-FFF2-40B4-BE49-F238E27FC236}">
                <a16:creationId xmlns:a16="http://schemas.microsoft.com/office/drawing/2014/main" id="{4FE5FAA5-FDA6-4887-A7F0-3E2BCDEC4382}"/>
              </a:ext>
            </a:extLst>
          </p:cNvPr>
          <p:cNvGrpSpPr/>
          <p:nvPr/>
        </p:nvGrpSpPr>
        <p:grpSpPr>
          <a:xfrm>
            <a:off x="6059516" y="4008817"/>
            <a:ext cx="5269506" cy="1622094"/>
            <a:chOff x="6059516" y="3455929"/>
            <a:chExt cx="5269506" cy="1622094"/>
          </a:xfrm>
        </p:grpSpPr>
        <p:sp>
          <p:nvSpPr>
            <p:cNvPr id="21" name="Oval 20">
              <a:extLst>
                <a:ext uri="{FF2B5EF4-FFF2-40B4-BE49-F238E27FC236}">
                  <a16:creationId xmlns:a16="http://schemas.microsoft.com/office/drawing/2014/main" id="{168922EF-6B3A-42FA-912D-1C368C553D32}"/>
                </a:ext>
              </a:extLst>
            </p:cNvPr>
            <p:cNvSpPr/>
            <p:nvPr/>
          </p:nvSpPr>
          <p:spPr>
            <a:xfrm>
              <a:off x="6059516" y="4007720"/>
              <a:ext cx="265329" cy="265329"/>
            </a:xfrm>
            <a:prstGeom prst="ellipse">
              <a:avLst/>
            </a:prstGeom>
            <a:solidFill>
              <a:srgbClr val="5077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nvGrpSpPr>
            <p:cNvPr id="4" name="Group 3">
              <a:extLst>
                <a:ext uri="{FF2B5EF4-FFF2-40B4-BE49-F238E27FC236}">
                  <a16:creationId xmlns:a16="http://schemas.microsoft.com/office/drawing/2014/main" id="{2E4E854C-C9FB-48FF-9CBB-064E355C96AB}"/>
                </a:ext>
              </a:extLst>
            </p:cNvPr>
            <p:cNvGrpSpPr/>
            <p:nvPr/>
          </p:nvGrpSpPr>
          <p:grpSpPr>
            <a:xfrm>
              <a:off x="6886002" y="3455929"/>
              <a:ext cx="4443020" cy="1622094"/>
              <a:chOff x="6886002" y="3455929"/>
              <a:chExt cx="4443020" cy="1622094"/>
            </a:xfrm>
          </p:grpSpPr>
          <p:sp>
            <p:nvSpPr>
              <p:cNvPr id="14" name="Oval 13">
                <a:extLst>
                  <a:ext uri="{FF2B5EF4-FFF2-40B4-BE49-F238E27FC236}">
                    <a16:creationId xmlns:a16="http://schemas.microsoft.com/office/drawing/2014/main" id="{A5FC0DF8-A49D-4F23-BFB1-DDFA30CA9D09}"/>
                  </a:ext>
                </a:extLst>
              </p:cNvPr>
              <p:cNvSpPr/>
              <p:nvPr/>
            </p:nvSpPr>
            <p:spPr>
              <a:xfrm>
                <a:off x="6886002" y="3455929"/>
                <a:ext cx="1219200" cy="12192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5" name="TextBox 14">
                <a:extLst>
                  <a:ext uri="{FF2B5EF4-FFF2-40B4-BE49-F238E27FC236}">
                    <a16:creationId xmlns:a16="http://schemas.microsoft.com/office/drawing/2014/main" id="{9F42165E-C07F-4E60-B42C-1DF9CFE9472E}"/>
                  </a:ext>
                </a:extLst>
              </p:cNvPr>
              <p:cNvSpPr txBox="1"/>
              <p:nvPr/>
            </p:nvSpPr>
            <p:spPr>
              <a:xfrm>
                <a:off x="8231699" y="3760729"/>
                <a:ext cx="3097323" cy="379656"/>
              </a:xfrm>
              <a:prstGeom prst="rect">
                <a:avLst/>
              </a:prstGeom>
              <a:solidFill>
                <a:schemeClr val="accent2"/>
              </a:solidFill>
              <a:ln w="19050" cmpd="sng">
                <a:noFill/>
              </a:ln>
            </p:spPr>
            <p:txBody>
              <a:bodyPr wrap="none" rtlCol="0">
                <a:spAutoFit/>
              </a:bodyPr>
              <a:lstStyle/>
              <a:p>
                <a:pPr algn="r" defTabSz="1219170"/>
                <a:r>
                  <a:rPr lang="en-US" sz="1867" dirty="0">
                    <a:solidFill>
                      <a:srgbClr val="FFFFFF"/>
                    </a:solidFill>
                    <a:latin typeface="Roboto Slab Light"/>
                    <a:cs typeface="Roboto Slab Light"/>
                  </a:rPr>
                  <a:t>Business Recommendation</a:t>
                </a:r>
                <a:endParaRPr lang="id-ID" sz="1867" dirty="0">
                  <a:solidFill>
                    <a:srgbClr val="FFFFFF"/>
                  </a:solidFill>
                  <a:latin typeface="Roboto Slab Light"/>
                  <a:cs typeface="Roboto Slab Light"/>
                </a:endParaRPr>
              </a:p>
            </p:txBody>
          </p:sp>
          <p:sp>
            <p:nvSpPr>
              <p:cNvPr id="16" name="TextBox 15">
                <a:extLst>
                  <a:ext uri="{FF2B5EF4-FFF2-40B4-BE49-F238E27FC236}">
                    <a16:creationId xmlns:a16="http://schemas.microsoft.com/office/drawing/2014/main" id="{FCE393DD-CDAC-4916-B657-2975A6FDEF57}"/>
                  </a:ext>
                </a:extLst>
              </p:cNvPr>
              <p:cNvSpPr txBox="1"/>
              <p:nvPr/>
            </p:nvSpPr>
            <p:spPr>
              <a:xfrm>
                <a:off x="8274981" y="4370329"/>
                <a:ext cx="2464140" cy="707694"/>
              </a:xfrm>
              <a:prstGeom prst="rect">
                <a:avLst/>
              </a:prstGeom>
              <a:noFill/>
            </p:spPr>
            <p:txBody>
              <a:bodyPr wrap="square" rtlCol="0">
                <a:spAutoFit/>
              </a:bodyPr>
              <a:lstStyle/>
              <a:p>
                <a:pPr defTabSz="1219170">
                  <a:defRPr/>
                </a:pPr>
                <a:r>
                  <a:rPr lang="en-US" sz="1333" dirty="0">
                    <a:solidFill>
                      <a:srgbClr val="0B0B0B">
                        <a:lumMod val="50000"/>
                        <a:lumOff val="50000"/>
                      </a:srgbClr>
                    </a:solidFill>
                    <a:latin typeface="Roboto Light"/>
                    <a:cs typeface="Roboto Light"/>
                  </a:rPr>
                  <a:t>Based on the analysis result, give recommendation using best practice in the industry</a:t>
                </a:r>
              </a:p>
            </p:txBody>
          </p:sp>
          <p:pic>
            <p:nvPicPr>
              <p:cNvPr id="31" name="Graphic 30" descr="Lightbulb">
                <a:extLst>
                  <a:ext uri="{FF2B5EF4-FFF2-40B4-BE49-F238E27FC236}">
                    <a16:creationId xmlns:a16="http://schemas.microsoft.com/office/drawing/2014/main" id="{B3F245F3-7C97-4A71-A636-44193AE752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40412" y="3585179"/>
                <a:ext cx="914400" cy="914400"/>
              </a:xfrm>
              <a:prstGeom prst="rect">
                <a:avLst/>
              </a:prstGeom>
            </p:spPr>
          </p:pic>
        </p:grpSp>
      </p:grpSp>
      <p:grpSp>
        <p:nvGrpSpPr>
          <p:cNvPr id="7" name="Group 6">
            <a:extLst>
              <a:ext uri="{FF2B5EF4-FFF2-40B4-BE49-F238E27FC236}">
                <a16:creationId xmlns:a16="http://schemas.microsoft.com/office/drawing/2014/main" id="{63B634AE-2785-4409-B854-C5AE4C00CDB4}"/>
              </a:ext>
            </a:extLst>
          </p:cNvPr>
          <p:cNvGrpSpPr/>
          <p:nvPr/>
        </p:nvGrpSpPr>
        <p:grpSpPr>
          <a:xfrm>
            <a:off x="6059516" y="766632"/>
            <a:ext cx="4679605" cy="1622094"/>
            <a:chOff x="6059516" y="685107"/>
            <a:chExt cx="4679605" cy="1622094"/>
          </a:xfrm>
        </p:grpSpPr>
        <p:sp>
          <p:nvSpPr>
            <p:cNvPr id="23" name="Oval 22">
              <a:extLst>
                <a:ext uri="{FF2B5EF4-FFF2-40B4-BE49-F238E27FC236}">
                  <a16:creationId xmlns:a16="http://schemas.microsoft.com/office/drawing/2014/main" id="{A0B24D1E-6BF7-4886-A723-379DB15A4688}"/>
                </a:ext>
              </a:extLst>
            </p:cNvPr>
            <p:cNvSpPr/>
            <p:nvPr/>
          </p:nvSpPr>
          <p:spPr>
            <a:xfrm>
              <a:off x="6886002" y="685107"/>
              <a:ext cx="1219200" cy="1219200"/>
            </a:xfrm>
            <a:prstGeom prst="ellipse">
              <a:avLst/>
            </a:prstGeom>
            <a:solidFill>
              <a:srgbClr val="37C9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24" name="TextBox 23">
              <a:extLst>
                <a:ext uri="{FF2B5EF4-FFF2-40B4-BE49-F238E27FC236}">
                  <a16:creationId xmlns:a16="http://schemas.microsoft.com/office/drawing/2014/main" id="{D393DDCD-CD9C-40F2-95DA-980FC35F5842}"/>
                </a:ext>
              </a:extLst>
            </p:cNvPr>
            <p:cNvSpPr txBox="1"/>
            <p:nvPr/>
          </p:nvSpPr>
          <p:spPr>
            <a:xfrm>
              <a:off x="8274981" y="989907"/>
              <a:ext cx="1634999" cy="379656"/>
            </a:xfrm>
            <a:prstGeom prst="rect">
              <a:avLst/>
            </a:prstGeom>
            <a:solidFill>
              <a:srgbClr val="37C9CB"/>
            </a:solidFill>
            <a:ln w="19050" cmpd="sng">
              <a:noFill/>
            </a:ln>
          </p:spPr>
          <p:txBody>
            <a:bodyPr wrap="none" rtlCol="0">
              <a:spAutoFit/>
            </a:bodyPr>
            <a:lstStyle/>
            <a:p>
              <a:pPr algn="r" defTabSz="1219170"/>
              <a:r>
                <a:rPr lang="en-US" sz="1867" dirty="0">
                  <a:solidFill>
                    <a:srgbClr val="FFFFFF"/>
                  </a:solidFill>
                  <a:latin typeface="Roboto Slab Light"/>
                  <a:cs typeface="Roboto Slab Light"/>
                </a:rPr>
                <a:t>Data Analysis</a:t>
              </a:r>
              <a:endParaRPr lang="id-ID" sz="1867" dirty="0">
                <a:solidFill>
                  <a:srgbClr val="FFFFFF"/>
                </a:solidFill>
                <a:latin typeface="Roboto Slab Light"/>
                <a:cs typeface="Roboto Slab Light"/>
              </a:endParaRPr>
            </a:p>
          </p:txBody>
        </p:sp>
        <p:sp>
          <p:nvSpPr>
            <p:cNvPr id="25" name="TextBox 24">
              <a:extLst>
                <a:ext uri="{FF2B5EF4-FFF2-40B4-BE49-F238E27FC236}">
                  <a16:creationId xmlns:a16="http://schemas.microsoft.com/office/drawing/2014/main" id="{2A4C83F5-CEAA-41EC-94AE-67C20494C4D5}"/>
                </a:ext>
              </a:extLst>
            </p:cNvPr>
            <p:cNvSpPr txBox="1"/>
            <p:nvPr/>
          </p:nvSpPr>
          <p:spPr>
            <a:xfrm>
              <a:off x="8274981" y="1599507"/>
              <a:ext cx="2464140" cy="707694"/>
            </a:xfrm>
            <a:prstGeom prst="rect">
              <a:avLst/>
            </a:prstGeom>
            <a:noFill/>
          </p:spPr>
          <p:txBody>
            <a:bodyPr wrap="square" rtlCol="0">
              <a:spAutoFit/>
            </a:bodyPr>
            <a:lstStyle/>
            <a:p>
              <a:pPr defTabSz="1219170">
                <a:defRPr/>
              </a:pPr>
              <a:r>
                <a:rPr lang="en-US" sz="1333" dirty="0">
                  <a:solidFill>
                    <a:srgbClr val="0B0B0B">
                      <a:lumMod val="50000"/>
                      <a:lumOff val="50000"/>
                    </a:srgbClr>
                  </a:solidFill>
                  <a:latin typeface="Roboto Light"/>
                  <a:cs typeface="Roboto Light"/>
                </a:rPr>
                <a:t>Analyzing the data based on the business problem using python</a:t>
              </a:r>
            </a:p>
          </p:txBody>
        </p:sp>
        <p:sp>
          <p:nvSpPr>
            <p:cNvPr id="26" name="Oval 25">
              <a:extLst>
                <a:ext uri="{FF2B5EF4-FFF2-40B4-BE49-F238E27FC236}">
                  <a16:creationId xmlns:a16="http://schemas.microsoft.com/office/drawing/2014/main" id="{ECD7BD43-B977-4C49-8DFA-21BC0E942D09}"/>
                </a:ext>
              </a:extLst>
            </p:cNvPr>
            <p:cNvSpPr/>
            <p:nvPr/>
          </p:nvSpPr>
          <p:spPr>
            <a:xfrm>
              <a:off x="6059516" y="1179735"/>
              <a:ext cx="265329" cy="265329"/>
            </a:xfrm>
            <a:prstGeom prst="ellipse">
              <a:avLst/>
            </a:prstGeom>
            <a:solidFill>
              <a:srgbClr val="37C9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pic>
          <p:nvPicPr>
            <p:cNvPr id="33" name="Graphic 32" descr="Magnifying glass">
              <a:extLst>
                <a:ext uri="{FF2B5EF4-FFF2-40B4-BE49-F238E27FC236}">
                  <a16:creationId xmlns:a16="http://schemas.microsoft.com/office/drawing/2014/main" id="{B673788D-7FAB-4B9B-AFD7-82EB0BAE33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05687" y="837507"/>
              <a:ext cx="914400" cy="914400"/>
            </a:xfrm>
            <a:prstGeom prst="rect">
              <a:avLst/>
            </a:prstGeom>
          </p:spPr>
        </p:pic>
      </p:grpSp>
      <p:pic>
        <p:nvPicPr>
          <p:cNvPr id="35" name="Graphic 34">
            <a:extLst>
              <a:ext uri="{FF2B5EF4-FFF2-40B4-BE49-F238E27FC236}">
                <a16:creationId xmlns:a16="http://schemas.microsoft.com/office/drawing/2014/main" id="{B0D668A9-D792-4958-9B88-34E8C4AC50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19012" y="261577"/>
            <a:ext cx="650444" cy="690677"/>
          </a:xfrm>
          <a:prstGeom prst="rect">
            <a:avLst/>
          </a:prstGeom>
        </p:spPr>
      </p:pic>
      <p:sp>
        <p:nvSpPr>
          <p:cNvPr id="22" name="TextBox 21">
            <a:extLst>
              <a:ext uri="{FF2B5EF4-FFF2-40B4-BE49-F238E27FC236}">
                <a16:creationId xmlns:a16="http://schemas.microsoft.com/office/drawing/2014/main" id="{9E49B994-4E6D-4BA4-8FA8-3088C9812E62}"/>
              </a:ext>
            </a:extLst>
          </p:cNvPr>
          <p:cNvSpPr txBox="1"/>
          <p:nvPr/>
        </p:nvSpPr>
        <p:spPr>
          <a:xfrm>
            <a:off x="5804092" y="5447432"/>
            <a:ext cx="776175" cy="461665"/>
          </a:xfrm>
          <a:prstGeom prst="rect">
            <a:avLst/>
          </a:prstGeom>
          <a:noFill/>
          <a:ln w="19050" cmpd="sng">
            <a:noFill/>
          </a:ln>
        </p:spPr>
        <p:txBody>
          <a:bodyPr wrap="none" rtlCol="0">
            <a:spAutoFit/>
          </a:bodyPr>
          <a:lstStyle/>
          <a:p>
            <a:pPr algn="r" defTabSz="1219170"/>
            <a:r>
              <a:rPr lang="en-US" sz="2400" b="1" dirty="0">
                <a:solidFill>
                  <a:schemeClr val="tx1">
                    <a:lumMod val="75000"/>
                    <a:lumOff val="25000"/>
                  </a:schemeClr>
                </a:solidFill>
                <a:latin typeface="Roboto" pitchFamily="2" charset="0"/>
                <a:ea typeface="Roboto" pitchFamily="2" charset="0"/>
                <a:cs typeface="Roboto Slab Light"/>
              </a:rPr>
              <a:t>END</a:t>
            </a:r>
            <a:endParaRPr lang="id-ID" sz="2400" b="1" dirty="0">
              <a:solidFill>
                <a:schemeClr val="tx1">
                  <a:lumMod val="75000"/>
                  <a:lumOff val="25000"/>
                </a:schemeClr>
              </a:solidFill>
              <a:latin typeface="Roboto" pitchFamily="2" charset="0"/>
              <a:ea typeface="Roboto" pitchFamily="2" charset="0"/>
              <a:cs typeface="Roboto Slab Light"/>
            </a:endParaRPr>
          </a:p>
        </p:txBody>
      </p:sp>
      <p:sp>
        <p:nvSpPr>
          <p:cNvPr id="27" name="Text Placeholder 5">
            <a:extLst>
              <a:ext uri="{FF2B5EF4-FFF2-40B4-BE49-F238E27FC236}">
                <a16:creationId xmlns:a16="http://schemas.microsoft.com/office/drawing/2014/main" id="{811B9378-6A3E-40BA-B8D5-86ECE82E4EA5}"/>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11</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86728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200"/>
                                        <p:tgtEl>
                                          <p:spTgt spid="9"/>
                                        </p:tgtEl>
                                      </p:cBhvr>
                                    </p:animEffect>
                                  </p:childTnLst>
                                </p:cTn>
                              </p:par>
                            </p:childTnLst>
                          </p:cTn>
                        </p:par>
                        <p:par>
                          <p:cTn id="8" fill="hold">
                            <p:stCondLst>
                              <p:cond delay="1200"/>
                            </p:stCondLst>
                            <p:childTnLst>
                              <p:par>
                                <p:cTn id="9" presetID="1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800"/>
                                        <p:tgtEl>
                                          <p:spTgt spid="22"/>
                                        </p:tgtEl>
                                        <p:attrNameLst>
                                          <p:attrName>ppt_y</p:attrName>
                                        </p:attrNameLst>
                                      </p:cBhvr>
                                      <p:tavLst>
                                        <p:tav tm="0">
                                          <p:val>
                                            <p:strVal val="#ppt_y+#ppt_h*1.125000"/>
                                          </p:val>
                                        </p:tav>
                                        <p:tav tm="100000">
                                          <p:val>
                                            <p:strVal val="#ppt_y"/>
                                          </p:val>
                                        </p:tav>
                                      </p:tavLst>
                                    </p:anim>
                                    <p:animEffect transition="in" filter="wipe(up)">
                                      <p:cBhvr>
                                        <p:cTn id="12" dur="8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Cleaning Process</a:t>
            </a:r>
          </a:p>
        </p:txBody>
      </p:sp>
      <p:sp>
        <p:nvSpPr>
          <p:cNvPr id="2" name="Text Placeholder 1"/>
          <p:cNvSpPr>
            <a:spLocks noGrp="1"/>
          </p:cNvSpPr>
          <p:nvPr>
            <p:ph type="body" sz="quarter" idx="24"/>
          </p:nvPr>
        </p:nvSpPr>
        <p:spPr/>
        <p:txBody>
          <a:bodyPr/>
          <a:lstStyle/>
          <a:p>
            <a:r>
              <a:rPr lang="en-US" dirty="0">
                <a:solidFill>
                  <a:schemeClr val="tx1"/>
                </a:solidFill>
              </a:rPr>
              <a:t>METHODOLOGY</a:t>
            </a:r>
          </a:p>
        </p:txBody>
      </p:sp>
      <p:grpSp>
        <p:nvGrpSpPr>
          <p:cNvPr id="52" name="Group 51"/>
          <p:cNvGrpSpPr/>
          <p:nvPr/>
        </p:nvGrpSpPr>
        <p:grpSpPr>
          <a:xfrm>
            <a:off x="1219200" y="2098040"/>
            <a:ext cx="4197115" cy="3732229"/>
            <a:chOff x="3949950" y="1935228"/>
            <a:chExt cx="4292100" cy="3816694"/>
          </a:xfrm>
        </p:grpSpPr>
        <p:sp>
          <p:nvSpPr>
            <p:cNvPr id="53" name="Freeform 52"/>
            <p:cNvSpPr>
              <a:spLocks/>
            </p:cNvSpPr>
            <p:nvPr/>
          </p:nvSpPr>
          <p:spPr bwMode="auto">
            <a:xfrm>
              <a:off x="6856115" y="2914246"/>
              <a:ext cx="639249" cy="929328"/>
            </a:xfrm>
            <a:custGeom>
              <a:avLst/>
              <a:gdLst>
                <a:gd name="T0" fmla="*/ 476 w 476"/>
                <a:gd name="T1" fmla="*/ 0 h 692"/>
                <a:gd name="T2" fmla="*/ 0 w 476"/>
                <a:gd name="T3" fmla="*/ 559 h 692"/>
                <a:gd name="T4" fmla="*/ 78 w 476"/>
                <a:gd name="T5" fmla="*/ 692 h 692"/>
                <a:gd name="T6" fmla="*/ 476 w 476"/>
                <a:gd name="T7" fmla="*/ 0 h 692"/>
              </a:gdLst>
              <a:ahLst/>
              <a:cxnLst>
                <a:cxn ang="0">
                  <a:pos x="T0" y="T1"/>
                </a:cxn>
                <a:cxn ang="0">
                  <a:pos x="T2" y="T3"/>
                </a:cxn>
                <a:cxn ang="0">
                  <a:pos x="T4" y="T5"/>
                </a:cxn>
                <a:cxn ang="0">
                  <a:pos x="T6" y="T7"/>
                </a:cxn>
              </a:cxnLst>
              <a:rect l="0" t="0" r="r" b="b"/>
              <a:pathLst>
                <a:path w="476" h="692">
                  <a:moveTo>
                    <a:pt x="476" y="0"/>
                  </a:moveTo>
                  <a:lnTo>
                    <a:pt x="0" y="559"/>
                  </a:lnTo>
                  <a:lnTo>
                    <a:pt x="78" y="692"/>
                  </a:lnTo>
                  <a:lnTo>
                    <a:pt x="4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54" name="Freeform 53"/>
            <p:cNvSpPr>
              <a:spLocks/>
            </p:cNvSpPr>
            <p:nvPr/>
          </p:nvSpPr>
          <p:spPr bwMode="auto">
            <a:xfrm>
              <a:off x="6528433" y="4412990"/>
              <a:ext cx="102065" cy="181300"/>
            </a:xfrm>
            <a:custGeom>
              <a:avLst/>
              <a:gdLst>
                <a:gd name="T0" fmla="*/ 76 w 76"/>
                <a:gd name="T1" fmla="*/ 0 h 135"/>
                <a:gd name="T2" fmla="*/ 0 w 76"/>
                <a:gd name="T3" fmla="*/ 135 h 135"/>
                <a:gd name="T4" fmla="*/ 76 w 76"/>
                <a:gd name="T5" fmla="*/ 0 h 135"/>
                <a:gd name="T6" fmla="*/ 76 w 76"/>
                <a:gd name="T7" fmla="*/ 0 h 135"/>
              </a:gdLst>
              <a:ahLst/>
              <a:cxnLst>
                <a:cxn ang="0">
                  <a:pos x="T0" y="T1"/>
                </a:cxn>
                <a:cxn ang="0">
                  <a:pos x="T2" y="T3"/>
                </a:cxn>
                <a:cxn ang="0">
                  <a:pos x="T4" y="T5"/>
                </a:cxn>
                <a:cxn ang="0">
                  <a:pos x="T6" y="T7"/>
                </a:cxn>
              </a:cxnLst>
              <a:rect l="0" t="0" r="r" b="b"/>
              <a:pathLst>
                <a:path w="76" h="135">
                  <a:moveTo>
                    <a:pt x="76" y="0"/>
                  </a:moveTo>
                  <a:lnTo>
                    <a:pt x="0" y="135"/>
                  </a:lnTo>
                  <a:lnTo>
                    <a:pt x="76" y="0"/>
                  </a:lnTo>
                  <a:lnTo>
                    <a:pt x="76" y="0"/>
                  </a:lnTo>
                  <a:close/>
                </a:path>
              </a:pathLst>
            </a:custGeom>
            <a:solidFill>
              <a:srgbClr val="D9D9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55" name="Freeform 54"/>
            <p:cNvSpPr>
              <a:spLocks/>
            </p:cNvSpPr>
            <p:nvPr/>
          </p:nvSpPr>
          <p:spPr bwMode="auto">
            <a:xfrm>
              <a:off x="6528433" y="4412990"/>
              <a:ext cx="102065" cy="181300"/>
            </a:xfrm>
            <a:custGeom>
              <a:avLst/>
              <a:gdLst>
                <a:gd name="T0" fmla="*/ 76 w 76"/>
                <a:gd name="T1" fmla="*/ 0 h 135"/>
                <a:gd name="T2" fmla="*/ 0 w 76"/>
                <a:gd name="T3" fmla="*/ 135 h 135"/>
                <a:gd name="T4" fmla="*/ 76 w 76"/>
                <a:gd name="T5" fmla="*/ 0 h 135"/>
                <a:gd name="T6" fmla="*/ 76 w 76"/>
                <a:gd name="T7" fmla="*/ 0 h 135"/>
              </a:gdLst>
              <a:ahLst/>
              <a:cxnLst>
                <a:cxn ang="0">
                  <a:pos x="T0" y="T1"/>
                </a:cxn>
                <a:cxn ang="0">
                  <a:pos x="T2" y="T3"/>
                </a:cxn>
                <a:cxn ang="0">
                  <a:pos x="T4" y="T5"/>
                </a:cxn>
                <a:cxn ang="0">
                  <a:pos x="T6" y="T7"/>
                </a:cxn>
              </a:cxnLst>
              <a:rect l="0" t="0" r="r" b="b"/>
              <a:pathLst>
                <a:path w="76" h="135">
                  <a:moveTo>
                    <a:pt x="76" y="0"/>
                  </a:moveTo>
                  <a:lnTo>
                    <a:pt x="0" y="135"/>
                  </a:lnTo>
                  <a:lnTo>
                    <a:pt x="76" y="0"/>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56" name="Freeform 55"/>
            <p:cNvSpPr>
              <a:spLocks/>
            </p:cNvSpPr>
            <p:nvPr/>
          </p:nvSpPr>
          <p:spPr bwMode="auto">
            <a:xfrm>
              <a:off x="6528433" y="4412990"/>
              <a:ext cx="1071682" cy="181300"/>
            </a:xfrm>
            <a:custGeom>
              <a:avLst/>
              <a:gdLst>
                <a:gd name="T0" fmla="*/ 76 w 798"/>
                <a:gd name="T1" fmla="*/ 0 h 135"/>
                <a:gd name="T2" fmla="*/ 0 w 798"/>
                <a:gd name="T3" fmla="*/ 135 h 135"/>
                <a:gd name="T4" fmla="*/ 798 w 798"/>
                <a:gd name="T5" fmla="*/ 135 h 135"/>
                <a:gd name="T6" fmla="*/ 76 w 798"/>
                <a:gd name="T7" fmla="*/ 0 h 135"/>
              </a:gdLst>
              <a:ahLst/>
              <a:cxnLst>
                <a:cxn ang="0">
                  <a:pos x="T0" y="T1"/>
                </a:cxn>
                <a:cxn ang="0">
                  <a:pos x="T2" y="T3"/>
                </a:cxn>
                <a:cxn ang="0">
                  <a:pos x="T4" y="T5"/>
                </a:cxn>
                <a:cxn ang="0">
                  <a:pos x="T6" y="T7"/>
                </a:cxn>
              </a:cxnLst>
              <a:rect l="0" t="0" r="r" b="b"/>
              <a:pathLst>
                <a:path w="798" h="135">
                  <a:moveTo>
                    <a:pt x="76" y="0"/>
                  </a:moveTo>
                  <a:lnTo>
                    <a:pt x="0" y="135"/>
                  </a:lnTo>
                  <a:lnTo>
                    <a:pt x="798" y="135"/>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57" name="Freeform 56"/>
            <p:cNvSpPr>
              <a:spLocks/>
            </p:cNvSpPr>
            <p:nvPr/>
          </p:nvSpPr>
          <p:spPr bwMode="auto">
            <a:xfrm>
              <a:off x="5663567" y="4594289"/>
              <a:ext cx="206816" cy="0"/>
            </a:xfrm>
            <a:custGeom>
              <a:avLst/>
              <a:gdLst>
                <a:gd name="T0" fmla="*/ 154 w 154"/>
                <a:gd name="T1" fmla="*/ 0 w 154"/>
                <a:gd name="T2" fmla="*/ 154 w 154"/>
                <a:gd name="T3" fmla="*/ 154 w 154"/>
              </a:gdLst>
              <a:ahLst/>
              <a:cxnLst>
                <a:cxn ang="0">
                  <a:pos x="T0" y="0"/>
                </a:cxn>
                <a:cxn ang="0">
                  <a:pos x="T1" y="0"/>
                </a:cxn>
                <a:cxn ang="0">
                  <a:pos x="T2" y="0"/>
                </a:cxn>
                <a:cxn ang="0">
                  <a:pos x="T3" y="0"/>
                </a:cxn>
              </a:cxnLst>
              <a:rect l="0" t="0" r="r" b="b"/>
              <a:pathLst>
                <a:path w="154">
                  <a:moveTo>
                    <a:pt x="154" y="0"/>
                  </a:moveTo>
                  <a:lnTo>
                    <a:pt x="0" y="0"/>
                  </a:lnTo>
                  <a:lnTo>
                    <a:pt x="154" y="0"/>
                  </a:lnTo>
                  <a:lnTo>
                    <a:pt x="154" y="0"/>
                  </a:lnTo>
                  <a:close/>
                </a:path>
              </a:pathLst>
            </a:custGeom>
            <a:solidFill>
              <a:srgbClr val="D9D9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58" name="Freeform 57"/>
            <p:cNvSpPr>
              <a:spLocks/>
            </p:cNvSpPr>
            <p:nvPr/>
          </p:nvSpPr>
          <p:spPr bwMode="auto">
            <a:xfrm>
              <a:off x="5663567" y="4594289"/>
              <a:ext cx="206816" cy="0"/>
            </a:xfrm>
            <a:custGeom>
              <a:avLst/>
              <a:gdLst>
                <a:gd name="T0" fmla="*/ 154 w 154"/>
                <a:gd name="T1" fmla="*/ 0 w 154"/>
                <a:gd name="T2" fmla="*/ 154 w 154"/>
                <a:gd name="T3" fmla="*/ 154 w 154"/>
              </a:gdLst>
              <a:ahLst/>
              <a:cxnLst>
                <a:cxn ang="0">
                  <a:pos x="T0" y="0"/>
                </a:cxn>
                <a:cxn ang="0">
                  <a:pos x="T1" y="0"/>
                </a:cxn>
                <a:cxn ang="0">
                  <a:pos x="T2" y="0"/>
                </a:cxn>
                <a:cxn ang="0">
                  <a:pos x="T3" y="0"/>
                </a:cxn>
              </a:cxnLst>
              <a:rect l="0" t="0" r="r" b="b"/>
              <a:pathLst>
                <a:path w="154">
                  <a:moveTo>
                    <a:pt x="154" y="0"/>
                  </a:moveTo>
                  <a:lnTo>
                    <a:pt x="0" y="0"/>
                  </a:lnTo>
                  <a:lnTo>
                    <a:pt x="154" y="0"/>
                  </a:lnTo>
                  <a:lnTo>
                    <a:pt x="15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59" name="Freeform 58"/>
            <p:cNvSpPr>
              <a:spLocks/>
            </p:cNvSpPr>
            <p:nvPr/>
          </p:nvSpPr>
          <p:spPr bwMode="auto">
            <a:xfrm>
              <a:off x="5663567" y="4594289"/>
              <a:ext cx="534498" cy="927986"/>
            </a:xfrm>
            <a:custGeom>
              <a:avLst/>
              <a:gdLst>
                <a:gd name="T0" fmla="*/ 0 w 398"/>
                <a:gd name="T1" fmla="*/ 0 h 691"/>
                <a:gd name="T2" fmla="*/ 5 w 398"/>
                <a:gd name="T3" fmla="*/ 7 h 691"/>
                <a:gd name="T4" fmla="*/ 398 w 398"/>
                <a:gd name="T5" fmla="*/ 691 h 691"/>
                <a:gd name="T6" fmla="*/ 154 w 398"/>
                <a:gd name="T7" fmla="*/ 0 h 691"/>
                <a:gd name="T8" fmla="*/ 0 w 398"/>
                <a:gd name="T9" fmla="*/ 0 h 691"/>
              </a:gdLst>
              <a:ahLst/>
              <a:cxnLst>
                <a:cxn ang="0">
                  <a:pos x="T0" y="T1"/>
                </a:cxn>
                <a:cxn ang="0">
                  <a:pos x="T2" y="T3"/>
                </a:cxn>
                <a:cxn ang="0">
                  <a:pos x="T4" y="T5"/>
                </a:cxn>
                <a:cxn ang="0">
                  <a:pos x="T6" y="T7"/>
                </a:cxn>
                <a:cxn ang="0">
                  <a:pos x="T8" y="T9"/>
                </a:cxn>
              </a:cxnLst>
              <a:rect l="0" t="0" r="r" b="b"/>
              <a:pathLst>
                <a:path w="398" h="691">
                  <a:moveTo>
                    <a:pt x="0" y="0"/>
                  </a:moveTo>
                  <a:lnTo>
                    <a:pt x="5" y="7"/>
                  </a:lnTo>
                  <a:lnTo>
                    <a:pt x="398" y="691"/>
                  </a:lnTo>
                  <a:lnTo>
                    <a:pt x="154"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71" name="Freeform 70"/>
            <p:cNvSpPr>
              <a:spLocks/>
            </p:cNvSpPr>
            <p:nvPr/>
          </p:nvSpPr>
          <p:spPr bwMode="auto">
            <a:xfrm>
              <a:off x="4693950" y="3843574"/>
              <a:ext cx="639249" cy="927986"/>
            </a:xfrm>
            <a:custGeom>
              <a:avLst/>
              <a:gdLst>
                <a:gd name="T0" fmla="*/ 400 w 476"/>
                <a:gd name="T1" fmla="*/ 0 h 691"/>
                <a:gd name="T2" fmla="*/ 0 w 476"/>
                <a:gd name="T3" fmla="*/ 691 h 691"/>
                <a:gd name="T4" fmla="*/ 400 w 476"/>
                <a:gd name="T5" fmla="*/ 0 h 691"/>
                <a:gd name="T6" fmla="*/ 476 w 476"/>
                <a:gd name="T7" fmla="*/ 132 h 691"/>
                <a:gd name="T8" fmla="*/ 476 w 476"/>
                <a:gd name="T9" fmla="*/ 132 h 691"/>
                <a:gd name="T10" fmla="*/ 400 w 476"/>
                <a:gd name="T11" fmla="*/ 0 h 691"/>
              </a:gdLst>
              <a:ahLst/>
              <a:cxnLst>
                <a:cxn ang="0">
                  <a:pos x="T0" y="T1"/>
                </a:cxn>
                <a:cxn ang="0">
                  <a:pos x="T2" y="T3"/>
                </a:cxn>
                <a:cxn ang="0">
                  <a:pos x="T4" y="T5"/>
                </a:cxn>
                <a:cxn ang="0">
                  <a:pos x="T6" y="T7"/>
                </a:cxn>
                <a:cxn ang="0">
                  <a:pos x="T8" y="T9"/>
                </a:cxn>
                <a:cxn ang="0">
                  <a:pos x="T10" y="T11"/>
                </a:cxn>
              </a:cxnLst>
              <a:rect l="0" t="0" r="r" b="b"/>
              <a:pathLst>
                <a:path w="476" h="691">
                  <a:moveTo>
                    <a:pt x="400" y="0"/>
                  </a:moveTo>
                  <a:lnTo>
                    <a:pt x="0" y="691"/>
                  </a:lnTo>
                  <a:lnTo>
                    <a:pt x="400" y="0"/>
                  </a:lnTo>
                  <a:lnTo>
                    <a:pt x="476" y="132"/>
                  </a:lnTo>
                  <a:lnTo>
                    <a:pt x="476" y="132"/>
                  </a:lnTo>
                  <a:lnTo>
                    <a:pt x="400" y="0"/>
                  </a:lnTo>
                  <a:close/>
                </a:path>
              </a:pathLst>
            </a:custGeom>
            <a:solidFill>
              <a:srgbClr val="D9D9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72" name="Freeform 71"/>
            <p:cNvSpPr>
              <a:spLocks/>
            </p:cNvSpPr>
            <p:nvPr/>
          </p:nvSpPr>
          <p:spPr bwMode="auto">
            <a:xfrm>
              <a:off x="4693950" y="3843574"/>
              <a:ext cx="639249" cy="927986"/>
            </a:xfrm>
            <a:custGeom>
              <a:avLst/>
              <a:gdLst>
                <a:gd name="T0" fmla="*/ 400 w 476"/>
                <a:gd name="T1" fmla="*/ 0 h 691"/>
                <a:gd name="T2" fmla="*/ 0 w 476"/>
                <a:gd name="T3" fmla="*/ 691 h 691"/>
                <a:gd name="T4" fmla="*/ 400 w 476"/>
                <a:gd name="T5" fmla="*/ 0 h 691"/>
                <a:gd name="T6" fmla="*/ 476 w 476"/>
                <a:gd name="T7" fmla="*/ 132 h 691"/>
                <a:gd name="T8" fmla="*/ 476 w 476"/>
                <a:gd name="T9" fmla="*/ 132 h 691"/>
                <a:gd name="T10" fmla="*/ 400 w 476"/>
                <a:gd name="T11" fmla="*/ 0 h 691"/>
              </a:gdLst>
              <a:ahLst/>
              <a:cxnLst>
                <a:cxn ang="0">
                  <a:pos x="T0" y="T1"/>
                </a:cxn>
                <a:cxn ang="0">
                  <a:pos x="T2" y="T3"/>
                </a:cxn>
                <a:cxn ang="0">
                  <a:pos x="T4" y="T5"/>
                </a:cxn>
                <a:cxn ang="0">
                  <a:pos x="T6" y="T7"/>
                </a:cxn>
                <a:cxn ang="0">
                  <a:pos x="T8" y="T9"/>
                </a:cxn>
                <a:cxn ang="0">
                  <a:pos x="T10" y="T11"/>
                </a:cxn>
              </a:cxnLst>
              <a:rect l="0" t="0" r="r" b="b"/>
              <a:pathLst>
                <a:path w="476" h="691">
                  <a:moveTo>
                    <a:pt x="400" y="0"/>
                  </a:moveTo>
                  <a:lnTo>
                    <a:pt x="0" y="691"/>
                  </a:lnTo>
                  <a:lnTo>
                    <a:pt x="400" y="0"/>
                  </a:lnTo>
                  <a:lnTo>
                    <a:pt x="476" y="132"/>
                  </a:lnTo>
                  <a:lnTo>
                    <a:pt x="476" y="132"/>
                  </a:lnTo>
                  <a:lnTo>
                    <a:pt x="40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73" name="Freeform 72"/>
            <p:cNvSpPr>
              <a:spLocks/>
            </p:cNvSpPr>
            <p:nvPr/>
          </p:nvSpPr>
          <p:spPr bwMode="auto">
            <a:xfrm>
              <a:off x="4693950" y="3843574"/>
              <a:ext cx="639249" cy="927986"/>
            </a:xfrm>
            <a:custGeom>
              <a:avLst/>
              <a:gdLst>
                <a:gd name="T0" fmla="*/ 400 w 476"/>
                <a:gd name="T1" fmla="*/ 0 h 691"/>
                <a:gd name="T2" fmla="*/ 0 w 476"/>
                <a:gd name="T3" fmla="*/ 691 h 691"/>
                <a:gd name="T4" fmla="*/ 476 w 476"/>
                <a:gd name="T5" fmla="*/ 132 h 691"/>
                <a:gd name="T6" fmla="*/ 400 w 476"/>
                <a:gd name="T7" fmla="*/ 0 h 691"/>
              </a:gdLst>
              <a:ahLst/>
              <a:cxnLst>
                <a:cxn ang="0">
                  <a:pos x="T0" y="T1"/>
                </a:cxn>
                <a:cxn ang="0">
                  <a:pos x="T2" y="T3"/>
                </a:cxn>
                <a:cxn ang="0">
                  <a:pos x="T4" y="T5"/>
                </a:cxn>
                <a:cxn ang="0">
                  <a:pos x="T6" y="T7"/>
                </a:cxn>
              </a:cxnLst>
              <a:rect l="0" t="0" r="r" b="b"/>
              <a:pathLst>
                <a:path w="476" h="691">
                  <a:moveTo>
                    <a:pt x="400" y="0"/>
                  </a:moveTo>
                  <a:lnTo>
                    <a:pt x="0" y="691"/>
                  </a:lnTo>
                  <a:lnTo>
                    <a:pt x="476" y="132"/>
                  </a:lnTo>
                  <a:lnTo>
                    <a:pt x="40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74" name="Freeform 73"/>
            <p:cNvSpPr>
              <a:spLocks/>
            </p:cNvSpPr>
            <p:nvPr/>
          </p:nvSpPr>
          <p:spPr bwMode="auto">
            <a:xfrm>
              <a:off x="5558816" y="3095545"/>
              <a:ext cx="104751" cy="178614"/>
            </a:xfrm>
            <a:custGeom>
              <a:avLst/>
              <a:gdLst>
                <a:gd name="T0" fmla="*/ 78 w 78"/>
                <a:gd name="T1" fmla="*/ 0 h 133"/>
                <a:gd name="T2" fmla="*/ 0 w 78"/>
                <a:gd name="T3" fmla="*/ 133 h 133"/>
                <a:gd name="T4" fmla="*/ 0 w 78"/>
                <a:gd name="T5" fmla="*/ 133 h 133"/>
                <a:gd name="T6" fmla="*/ 78 w 78"/>
                <a:gd name="T7" fmla="*/ 0 h 133"/>
              </a:gdLst>
              <a:ahLst/>
              <a:cxnLst>
                <a:cxn ang="0">
                  <a:pos x="T0" y="T1"/>
                </a:cxn>
                <a:cxn ang="0">
                  <a:pos x="T2" y="T3"/>
                </a:cxn>
                <a:cxn ang="0">
                  <a:pos x="T4" y="T5"/>
                </a:cxn>
                <a:cxn ang="0">
                  <a:pos x="T6" y="T7"/>
                </a:cxn>
              </a:cxnLst>
              <a:rect l="0" t="0" r="r" b="b"/>
              <a:pathLst>
                <a:path w="78" h="133">
                  <a:moveTo>
                    <a:pt x="78" y="0"/>
                  </a:moveTo>
                  <a:lnTo>
                    <a:pt x="0" y="133"/>
                  </a:lnTo>
                  <a:lnTo>
                    <a:pt x="0" y="133"/>
                  </a:lnTo>
                  <a:lnTo>
                    <a:pt x="78" y="0"/>
                  </a:lnTo>
                  <a:close/>
                </a:path>
              </a:pathLst>
            </a:custGeom>
            <a:solidFill>
              <a:srgbClr val="D9D9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75" name="Freeform 74"/>
            <p:cNvSpPr>
              <a:spLocks/>
            </p:cNvSpPr>
            <p:nvPr/>
          </p:nvSpPr>
          <p:spPr bwMode="auto">
            <a:xfrm>
              <a:off x="5558816" y="3095545"/>
              <a:ext cx="104751" cy="178614"/>
            </a:xfrm>
            <a:custGeom>
              <a:avLst/>
              <a:gdLst>
                <a:gd name="T0" fmla="*/ 78 w 78"/>
                <a:gd name="T1" fmla="*/ 0 h 133"/>
                <a:gd name="T2" fmla="*/ 0 w 78"/>
                <a:gd name="T3" fmla="*/ 133 h 133"/>
                <a:gd name="T4" fmla="*/ 0 w 78"/>
                <a:gd name="T5" fmla="*/ 133 h 133"/>
                <a:gd name="T6" fmla="*/ 78 w 78"/>
                <a:gd name="T7" fmla="*/ 0 h 133"/>
              </a:gdLst>
              <a:ahLst/>
              <a:cxnLst>
                <a:cxn ang="0">
                  <a:pos x="T0" y="T1"/>
                </a:cxn>
                <a:cxn ang="0">
                  <a:pos x="T2" y="T3"/>
                </a:cxn>
                <a:cxn ang="0">
                  <a:pos x="T4" y="T5"/>
                </a:cxn>
                <a:cxn ang="0">
                  <a:pos x="T6" y="T7"/>
                </a:cxn>
              </a:cxnLst>
              <a:rect l="0" t="0" r="r" b="b"/>
              <a:pathLst>
                <a:path w="78" h="133">
                  <a:moveTo>
                    <a:pt x="78" y="0"/>
                  </a:moveTo>
                  <a:lnTo>
                    <a:pt x="0" y="133"/>
                  </a:lnTo>
                  <a:lnTo>
                    <a:pt x="0" y="133"/>
                  </a:lnTo>
                  <a:lnTo>
                    <a:pt x="7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76" name="Freeform 75"/>
            <p:cNvSpPr>
              <a:spLocks/>
            </p:cNvSpPr>
            <p:nvPr/>
          </p:nvSpPr>
          <p:spPr bwMode="auto">
            <a:xfrm>
              <a:off x="4589199" y="3095545"/>
              <a:ext cx="1074368" cy="178614"/>
            </a:xfrm>
            <a:custGeom>
              <a:avLst/>
              <a:gdLst>
                <a:gd name="T0" fmla="*/ 800 w 800"/>
                <a:gd name="T1" fmla="*/ 0 h 133"/>
                <a:gd name="T2" fmla="*/ 0 w 800"/>
                <a:gd name="T3" fmla="*/ 0 h 133"/>
                <a:gd name="T4" fmla="*/ 722 w 800"/>
                <a:gd name="T5" fmla="*/ 133 h 133"/>
                <a:gd name="T6" fmla="*/ 800 w 800"/>
                <a:gd name="T7" fmla="*/ 0 h 133"/>
              </a:gdLst>
              <a:ahLst/>
              <a:cxnLst>
                <a:cxn ang="0">
                  <a:pos x="T0" y="T1"/>
                </a:cxn>
                <a:cxn ang="0">
                  <a:pos x="T2" y="T3"/>
                </a:cxn>
                <a:cxn ang="0">
                  <a:pos x="T4" y="T5"/>
                </a:cxn>
                <a:cxn ang="0">
                  <a:pos x="T6" y="T7"/>
                </a:cxn>
              </a:cxnLst>
              <a:rect l="0" t="0" r="r" b="b"/>
              <a:pathLst>
                <a:path w="800" h="133">
                  <a:moveTo>
                    <a:pt x="800" y="0"/>
                  </a:moveTo>
                  <a:lnTo>
                    <a:pt x="0" y="0"/>
                  </a:lnTo>
                  <a:lnTo>
                    <a:pt x="722" y="133"/>
                  </a:lnTo>
                  <a:lnTo>
                    <a:pt x="80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77" name="Freeform 76"/>
            <p:cNvSpPr>
              <a:spLocks/>
            </p:cNvSpPr>
            <p:nvPr/>
          </p:nvSpPr>
          <p:spPr bwMode="auto">
            <a:xfrm>
              <a:off x="6321617" y="3095545"/>
              <a:ext cx="206816" cy="0"/>
            </a:xfrm>
            <a:custGeom>
              <a:avLst/>
              <a:gdLst>
                <a:gd name="T0" fmla="*/ 0 w 154"/>
                <a:gd name="T1" fmla="*/ 0 w 154"/>
                <a:gd name="T2" fmla="*/ 154 w 154"/>
                <a:gd name="T3" fmla="*/ 0 w 154"/>
              </a:gdLst>
              <a:ahLst/>
              <a:cxnLst>
                <a:cxn ang="0">
                  <a:pos x="T0" y="0"/>
                </a:cxn>
                <a:cxn ang="0">
                  <a:pos x="T1" y="0"/>
                </a:cxn>
                <a:cxn ang="0">
                  <a:pos x="T2" y="0"/>
                </a:cxn>
                <a:cxn ang="0">
                  <a:pos x="T3" y="0"/>
                </a:cxn>
              </a:cxnLst>
              <a:rect l="0" t="0" r="r" b="b"/>
              <a:pathLst>
                <a:path w="154">
                  <a:moveTo>
                    <a:pt x="0" y="0"/>
                  </a:moveTo>
                  <a:lnTo>
                    <a:pt x="0" y="0"/>
                  </a:lnTo>
                  <a:lnTo>
                    <a:pt x="154" y="0"/>
                  </a:lnTo>
                  <a:lnTo>
                    <a:pt x="0" y="0"/>
                  </a:lnTo>
                  <a:close/>
                </a:path>
              </a:pathLst>
            </a:custGeom>
            <a:solidFill>
              <a:srgbClr val="D9D9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78" name="Freeform 77"/>
            <p:cNvSpPr>
              <a:spLocks/>
            </p:cNvSpPr>
            <p:nvPr/>
          </p:nvSpPr>
          <p:spPr bwMode="auto">
            <a:xfrm>
              <a:off x="6321617" y="3095545"/>
              <a:ext cx="206816" cy="0"/>
            </a:xfrm>
            <a:custGeom>
              <a:avLst/>
              <a:gdLst>
                <a:gd name="T0" fmla="*/ 0 w 154"/>
                <a:gd name="T1" fmla="*/ 0 w 154"/>
                <a:gd name="T2" fmla="*/ 154 w 154"/>
                <a:gd name="T3" fmla="*/ 0 w 154"/>
              </a:gdLst>
              <a:ahLst/>
              <a:cxnLst>
                <a:cxn ang="0">
                  <a:pos x="T0" y="0"/>
                </a:cxn>
                <a:cxn ang="0">
                  <a:pos x="T1" y="0"/>
                </a:cxn>
                <a:cxn ang="0">
                  <a:pos x="T2" y="0"/>
                </a:cxn>
                <a:cxn ang="0">
                  <a:pos x="T3" y="0"/>
                </a:cxn>
              </a:cxnLst>
              <a:rect l="0" t="0" r="r" b="b"/>
              <a:pathLst>
                <a:path w="154">
                  <a:moveTo>
                    <a:pt x="0" y="0"/>
                  </a:moveTo>
                  <a:lnTo>
                    <a:pt x="0" y="0"/>
                  </a:lnTo>
                  <a:lnTo>
                    <a:pt x="154"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79" name="Freeform 78"/>
            <p:cNvSpPr>
              <a:spLocks/>
            </p:cNvSpPr>
            <p:nvPr/>
          </p:nvSpPr>
          <p:spPr bwMode="auto">
            <a:xfrm>
              <a:off x="5991249" y="2167560"/>
              <a:ext cx="537184" cy="927986"/>
            </a:xfrm>
            <a:custGeom>
              <a:avLst/>
              <a:gdLst>
                <a:gd name="T0" fmla="*/ 0 w 400"/>
                <a:gd name="T1" fmla="*/ 0 h 691"/>
                <a:gd name="T2" fmla="*/ 246 w 400"/>
                <a:gd name="T3" fmla="*/ 691 h 691"/>
                <a:gd name="T4" fmla="*/ 400 w 400"/>
                <a:gd name="T5" fmla="*/ 691 h 691"/>
                <a:gd name="T6" fmla="*/ 182 w 400"/>
                <a:gd name="T7" fmla="*/ 315 h 691"/>
                <a:gd name="T8" fmla="*/ 0 w 400"/>
                <a:gd name="T9" fmla="*/ 0 h 691"/>
              </a:gdLst>
              <a:ahLst/>
              <a:cxnLst>
                <a:cxn ang="0">
                  <a:pos x="T0" y="T1"/>
                </a:cxn>
                <a:cxn ang="0">
                  <a:pos x="T2" y="T3"/>
                </a:cxn>
                <a:cxn ang="0">
                  <a:pos x="T4" y="T5"/>
                </a:cxn>
                <a:cxn ang="0">
                  <a:pos x="T6" y="T7"/>
                </a:cxn>
                <a:cxn ang="0">
                  <a:pos x="T8" y="T9"/>
                </a:cxn>
              </a:cxnLst>
              <a:rect l="0" t="0" r="r" b="b"/>
              <a:pathLst>
                <a:path w="400" h="691">
                  <a:moveTo>
                    <a:pt x="0" y="0"/>
                  </a:moveTo>
                  <a:lnTo>
                    <a:pt x="246" y="691"/>
                  </a:lnTo>
                  <a:lnTo>
                    <a:pt x="400" y="691"/>
                  </a:lnTo>
                  <a:lnTo>
                    <a:pt x="182" y="315"/>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grpSp>
          <p:nvGrpSpPr>
            <p:cNvPr id="125" name="Group 124"/>
            <p:cNvGrpSpPr/>
            <p:nvPr/>
          </p:nvGrpSpPr>
          <p:grpSpPr>
            <a:xfrm>
              <a:off x="4182282" y="1935228"/>
              <a:ext cx="2346151" cy="1404736"/>
              <a:chOff x="4182282" y="1935228"/>
              <a:chExt cx="2346151" cy="1404736"/>
            </a:xfrm>
          </p:grpSpPr>
          <p:sp>
            <p:nvSpPr>
              <p:cNvPr id="127" name="Freeform 126"/>
              <p:cNvSpPr>
                <a:spLocks/>
              </p:cNvSpPr>
              <p:nvPr/>
            </p:nvSpPr>
            <p:spPr bwMode="auto">
              <a:xfrm>
                <a:off x="4182282" y="1935228"/>
                <a:ext cx="2346151" cy="1404736"/>
              </a:xfrm>
              <a:custGeom>
                <a:avLst/>
                <a:gdLst>
                  <a:gd name="T0" fmla="*/ 569 w 738"/>
                  <a:gd name="T1" fmla="*/ 73 h 442"/>
                  <a:gd name="T2" fmla="*/ 438 w 738"/>
                  <a:gd name="T3" fmla="*/ 0 h 442"/>
                  <a:gd name="T4" fmla="*/ 335 w 738"/>
                  <a:gd name="T5" fmla="*/ 0 h 442"/>
                  <a:gd name="T6" fmla="*/ 215 w 738"/>
                  <a:gd name="T7" fmla="*/ 69 h 442"/>
                  <a:gd name="T8" fmla="*/ 0 w 738"/>
                  <a:gd name="T9" fmla="*/ 442 h 442"/>
                  <a:gd name="T10" fmla="*/ 128 w 738"/>
                  <a:gd name="T11" fmla="*/ 365 h 442"/>
                  <a:gd name="T12" fmla="*/ 738 w 738"/>
                  <a:gd name="T13" fmla="*/ 365 h 442"/>
                  <a:gd name="T14" fmla="*/ 569 w 738"/>
                  <a:gd name="T15" fmla="*/ 73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569" y="73"/>
                    </a:moveTo>
                    <a:cubicBezTo>
                      <a:pt x="542" y="29"/>
                      <a:pt x="493" y="0"/>
                      <a:pt x="438" y="0"/>
                    </a:cubicBezTo>
                    <a:cubicBezTo>
                      <a:pt x="335" y="0"/>
                      <a:pt x="335" y="0"/>
                      <a:pt x="335" y="0"/>
                    </a:cubicBezTo>
                    <a:cubicBezTo>
                      <a:pt x="291" y="0"/>
                      <a:pt x="237" y="31"/>
                      <a:pt x="215" y="69"/>
                    </a:cubicBezTo>
                    <a:cubicBezTo>
                      <a:pt x="0" y="442"/>
                      <a:pt x="0" y="442"/>
                      <a:pt x="0" y="442"/>
                    </a:cubicBezTo>
                    <a:cubicBezTo>
                      <a:pt x="28" y="394"/>
                      <a:pt x="77" y="367"/>
                      <a:pt x="128" y="365"/>
                    </a:cubicBezTo>
                    <a:cubicBezTo>
                      <a:pt x="738" y="365"/>
                      <a:pt x="738" y="365"/>
                      <a:pt x="738" y="365"/>
                    </a:cubicBezTo>
                    <a:cubicBezTo>
                      <a:pt x="569" y="73"/>
                      <a:pt x="569" y="73"/>
                      <a:pt x="569" y="73"/>
                    </a:cubicBezTo>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128" name="Freeform 127"/>
              <p:cNvSpPr>
                <a:spLocks/>
              </p:cNvSpPr>
              <p:nvPr/>
            </p:nvSpPr>
            <p:spPr bwMode="auto">
              <a:xfrm>
                <a:off x="5991249" y="2167560"/>
                <a:ext cx="537184" cy="927986"/>
              </a:xfrm>
              <a:custGeom>
                <a:avLst/>
                <a:gdLst>
                  <a:gd name="T0" fmla="*/ 0 w 400"/>
                  <a:gd name="T1" fmla="*/ 0 h 691"/>
                  <a:gd name="T2" fmla="*/ 246 w 400"/>
                  <a:gd name="T3" fmla="*/ 691 h 691"/>
                  <a:gd name="T4" fmla="*/ 400 w 400"/>
                  <a:gd name="T5" fmla="*/ 691 h 691"/>
                  <a:gd name="T6" fmla="*/ 182 w 400"/>
                  <a:gd name="T7" fmla="*/ 315 h 691"/>
                  <a:gd name="T8" fmla="*/ 0 w 400"/>
                  <a:gd name="T9" fmla="*/ 0 h 691"/>
                </a:gdLst>
                <a:ahLst/>
                <a:cxnLst>
                  <a:cxn ang="0">
                    <a:pos x="T0" y="T1"/>
                  </a:cxn>
                  <a:cxn ang="0">
                    <a:pos x="T2" y="T3"/>
                  </a:cxn>
                  <a:cxn ang="0">
                    <a:pos x="T4" y="T5"/>
                  </a:cxn>
                  <a:cxn ang="0">
                    <a:pos x="T6" y="T7"/>
                  </a:cxn>
                  <a:cxn ang="0">
                    <a:pos x="T8" y="T9"/>
                  </a:cxn>
                </a:cxnLst>
                <a:rect l="0" t="0" r="r" b="b"/>
                <a:pathLst>
                  <a:path w="400" h="691">
                    <a:moveTo>
                      <a:pt x="0" y="0"/>
                    </a:moveTo>
                    <a:lnTo>
                      <a:pt x="246" y="691"/>
                    </a:lnTo>
                    <a:lnTo>
                      <a:pt x="400" y="691"/>
                    </a:lnTo>
                    <a:lnTo>
                      <a:pt x="182" y="315"/>
                    </a:lnTo>
                    <a:lnTo>
                      <a:pt x="0" y="0"/>
                    </a:lnTo>
                    <a:close/>
                  </a:path>
                </a:pathLst>
              </a:custGeom>
              <a:solidFill>
                <a:schemeClr val="tx1">
                  <a:lumMod val="95000"/>
                  <a:lumOff val="5000"/>
                  <a:alpha val="10000"/>
                </a:schemeClr>
              </a:solidFill>
              <a:ln>
                <a:noFill/>
              </a:ln>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grpSp>
        <p:grpSp>
          <p:nvGrpSpPr>
            <p:cNvPr id="121" name="Group 120"/>
            <p:cNvGrpSpPr/>
            <p:nvPr/>
          </p:nvGrpSpPr>
          <p:grpSpPr>
            <a:xfrm>
              <a:off x="5574932" y="1935228"/>
              <a:ext cx="1999668" cy="1908348"/>
              <a:chOff x="5574932" y="1935228"/>
              <a:chExt cx="1999668" cy="1908347"/>
            </a:xfrm>
          </p:grpSpPr>
          <p:sp>
            <p:nvSpPr>
              <p:cNvPr id="123" name="Freeform 122"/>
              <p:cNvSpPr>
                <a:spLocks/>
              </p:cNvSpPr>
              <p:nvPr/>
            </p:nvSpPr>
            <p:spPr bwMode="auto">
              <a:xfrm>
                <a:off x="5574932" y="1935228"/>
                <a:ext cx="1999668" cy="1908347"/>
              </a:xfrm>
              <a:custGeom>
                <a:avLst/>
                <a:gdLst>
                  <a:gd name="T0" fmla="*/ 604 w 629"/>
                  <a:gd name="T1" fmla="*/ 308 h 600"/>
                  <a:gd name="T2" fmla="*/ 602 w 629"/>
                  <a:gd name="T3" fmla="*/ 158 h 600"/>
                  <a:gd name="T4" fmla="*/ 550 w 629"/>
                  <a:gd name="T5" fmla="*/ 69 h 600"/>
                  <a:gd name="T6" fmla="*/ 430 w 629"/>
                  <a:gd name="T7" fmla="*/ 0 h 600"/>
                  <a:gd name="T8" fmla="*/ 0 w 629"/>
                  <a:gd name="T9" fmla="*/ 0 h 600"/>
                  <a:gd name="T10" fmla="*/ 131 w 629"/>
                  <a:gd name="T11" fmla="*/ 73 h 600"/>
                  <a:gd name="T12" fmla="*/ 436 w 629"/>
                  <a:gd name="T13" fmla="*/ 600 h 600"/>
                  <a:gd name="T14" fmla="*/ 604 w 629"/>
                  <a:gd name="T15" fmla="*/ 308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9" h="600">
                    <a:moveTo>
                      <a:pt x="604" y="308"/>
                    </a:moveTo>
                    <a:cubicBezTo>
                      <a:pt x="628" y="262"/>
                      <a:pt x="629" y="206"/>
                      <a:pt x="602" y="158"/>
                    </a:cubicBezTo>
                    <a:cubicBezTo>
                      <a:pt x="550" y="69"/>
                      <a:pt x="550" y="69"/>
                      <a:pt x="550" y="69"/>
                    </a:cubicBezTo>
                    <a:cubicBezTo>
                      <a:pt x="528" y="31"/>
                      <a:pt x="474" y="0"/>
                      <a:pt x="430" y="0"/>
                    </a:cubicBezTo>
                    <a:cubicBezTo>
                      <a:pt x="0" y="0"/>
                      <a:pt x="0" y="0"/>
                      <a:pt x="0" y="0"/>
                    </a:cubicBezTo>
                    <a:cubicBezTo>
                      <a:pt x="55" y="0"/>
                      <a:pt x="104" y="29"/>
                      <a:pt x="131" y="73"/>
                    </a:cubicBezTo>
                    <a:cubicBezTo>
                      <a:pt x="436" y="600"/>
                      <a:pt x="436" y="600"/>
                      <a:pt x="436" y="600"/>
                    </a:cubicBezTo>
                    <a:cubicBezTo>
                      <a:pt x="604" y="308"/>
                      <a:pt x="604" y="308"/>
                      <a:pt x="604" y="308"/>
                    </a:cubicBez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124" name="Freeform 123"/>
              <p:cNvSpPr>
                <a:spLocks/>
              </p:cNvSpPr>
              <p:nvPr/>
            </p:nvSpPr>
            <p:spPr bwMode="auto">
              <a:xfrm>
                <a:off x="6856115" y="2914246"/>
                <a:ext cx="639249" cy="929328"/>
              </a:xfrm>
              <a:custGeom>
                <a:avLst/>
                <a:gdLst>
                  <a:gd name="T0" fmla="*/ 476 w 476"/>
                  <a:gd name="T1" fmla="*/ 0 h 692"/>
                  <a:gd name="T2" fmla="*/ 0 w 476"/>
                  <a:gd name="T3" fmla="*/ 559 h 692"/>
                  <a:gd name="T4" fmla="*/ 78 w 476"/>
                  <a:gd name="T5" fmla="*/ 692 h 692"/>
                  <a:gd name="T6" fmla="*/ 476 w 476"/>
                  <a:gd name="T7" fmla="*/ 0 h 692"/>
                </a:gdLst>
                <a:ahLst/>
                <a:cxnLst>
                  <a:cxn ang="0">
                    <a:pos x="T0" y="T1"/>
                  </a:cxn>
                  <a:cxn ang="0">
                    <a:pos x="T2" y="T3"/>
                  </a:cxn>
                  <a:cxn ang="0">
                    <a:pos x="T4" y="T5"/>
                  </a:cxn>
                  <a:cxn ang="0">
                    <a:pos x="T6" y="T7"/>
                  </a:cxn>
                </a:cxnLst>
                <a:rect l="0" t="0" r="r" b="b"/>
                <a:pathLst>
                  <a:path w="476" h="692">
                    <a:moveTo>
                      <a:pt x="476" y="0"/>
                    </a:moveTo>
                    <a:lnTo>
                      <a:pt x="0" y="559"/>
                    </a:lnTo>
                    <a:lnTo>
                      <a:pt x="78" y="692"/>
                    </a:lnTo>
                    <a:lnTo>
                      <a:pt x="476" y="0"/>
                    </a:lnTo>
                    <a:close/>
                  </a:path>
                </a:pathLst>
              </a:custGeom>
              <a:solidFill>
                <a:schemeClr val="tx1">
                  <a:lumMod val="95000"/>
                  <a:lumOff val="5000"/>
                  <a:alpha val="10000"/>
                </a:schemeClr>
              </a:solidFill>
              <a:ln>
                <a:noFill/>
              </a:ln>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grpSp>
        <p:grpSp>
          <p:nvGrpSpPr>
            <p:cNvPr id="98" name="Group 97"/>
            <p:cNvGrpSpPr/>
            <p:nvPr/>
          </p:nvGrpSpPr>
          <p:grpSpPr>
            <a:xfrm>
              <a:off x="6528433" y="2437495"/>
              <a:ext cx="1713617" cy="2156795"/>
              <a:chOff x="6528433" y="2437495"/>
              <a:chExt cx="1713617" cy="2156795"/>
            </a:xfrm>
          </p:grpSpPr>
          <p:sp>
            <p:nvSpPr>
              <p:cNvPr id="119" name="Freeform 118"/>
              <p:cNvSpPr>
                <a:spLocks/>
              </p:cNvSpPr>
              <p:nvPr/>
            </p:nvSpPr>
            <p:spPr bwMode="auto">
              <a:xfrm>
                <a:off x="6528433" y="2437495"/>
                <a:ext cx="1713617" cy="2156794"/>
              </a:xfrm>
              <a:custGeom>
                <a:avLst/>
                <a:gdLst>
                  <a:gd name="T0" fmla="*/ 337 w 539"/>
                  <a:gd name="T1" fmla="*/ 678 h 678"/>
                  <a:gd name="T2" fmla="*/ 466 w 539"/>
                  <a:gd name="T3" fmla="*/ 600 h 678"/>
                  <a:gd name="T4" fmla="*/ 517 w 539"/>
                  <a:gd name="T5" fmla="*/ 511 h 678"/>
                  <a:gd name="T6" fmla="*/ 517 w 539"/>
                  <a:gd name="T7" fmla="*/ 373 h 678"/>
                  <a:gd name="T8" fmla="*/ 302 w 539"/>
                  <a:gd name="T9" fmla="*/ 0 h 678"/>
                  <a:gd name="T10" fmla="*/ 304 w 539"/>
                  <a:gd name="T11" fmla="*/ 150 h 678"/>
                  <a:gd name="T12" fmla="*/ 0 w 539"/>
                  <a:gd name="T13" fmla="*/ 678 h 678"/>
                  <a:gd name="T14" fmla="*/ 337 w 539"/>
                  <a:gd name="T15" fmla="*/ 678 h 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8">
                    <a:moveTo>
                      <a:pt x="337" y="678"/>
                    </a:moveTo>
                    <a:cubicBezTo>
                      <a:pt x="389" y="676"/>
                      <a:pt x="438" y="648"/>
                      <a:pt x="466" y="600"/>
                    </a:cubicBezTo>
                    <a:cubicBezTo>
                      <a:pt x="517" y="511"/>
                      <a:pt x="517" y="511"/>
                      <a:pt x="517" y="511"/>
                    </a:cubicBezTo>
                    <a:cubicBezTo>
                      <a:pt x="539" y="473"/>
                      <a:pt x="539" y="411"/>
                      <a:pt x="517" y="373"/>
                    </a:cubicBezTo>
                    <a:cubicBezTo>
                      <a:pt x="302" y="0"/>
                      <a:pt x="302" y="0"/>
                      <a:pt x="302" y="0"/>
                    </a:cubicBezTo>
                    <a:cubicBezTo>
                      <a:pt x="329" y="48"/>
                      <a:pt x="328" y="104"/>
                      <a:pt x="304" y="150"/>
                    </a:cubicBezTo>
                    <a:cubicBezTo>
                      <a:pt x="0" y="678"/>
                      <a:pt x="0" y="678"/>
                      <a:pt x="0" y="678"/>
                    </a:cubicBezTo>
                    <a:cubicBezTo>
                      <a:pt x="337" y="678"/>
                      <a:pt x="337" y="678"/>
                      <a:pt x="337" y="678"/>
                    </a:cubicBezTo>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120" name="Freeform 119"/>
              <p:cNvSpPr>
                <a:spLocks/>
              </p:cNvSpPr>
              <p:nvPr/>
            </p:nvSpPr>
            <p:spPr bwMode="auto">
              <a:xfrm>
                <a:off x="6528433" y="4412990"/>
                <a:ext cx="1071682" cy="181300"/>
              </a:xfrm>
              <a:custGeom>
                <a:avLst/>
                <a:gdLst>
                  <a:gd name="T0" fmla="*/ 76 w 798"/>
                  <a:gd name="T1" fmla="*/ 0 h 135"/>
                  <a:gd name="T2" fmla="*/ 0 w 798"/>
                  <a:gd name="T3" fmla="*/ 135 h 135"/>
                  <a:gd name="T4" fmla="*/ 798 w 798"/>
                  <a:gd name="T5" fmla="*/ 135 h 135"/>
                  <a:gd name="T6" fmla="*/ 76 w 798"/>
                  <a:gd name="T7" fmla="*/ 0 h 135"/>
                </a:gdLst>
                <a:ahLst/>
                <a:cxnLst>
                  <a:cxn ang="0">
                    <a:pos x="T0" y="T1"/>
                  </a:cxn>
                  <a:cxn ang="0">
                    <a:pos x="T2" y="T3"/>
                  </a:cxn>
                  <a:cxn ang="0">
                    <a:pos x="T4" y="T5"/>
                  </a:cxn>
                  <a:cxn ang="0">
                    <a:pos x="T6" y="T7"/>
                  </a:cxn>
                </a:cxnLst>
                <a:rect l="0" t="0" r="r" b="b"/>
                <a:pathLst>
                  <a:path w="798" h="135">
                    <a:moveTo>
                      <a:pt x="76" y="0"/>
                    </a:moveTo>
                    <a:lnTo>
                      <a:pt x="0" y="135"/>
                    </a:lnTo>
                    <a:lnTo>
                      <a:pt x="798" y="135"/>
                    </a:lnTo>
                    <a:lnTo>
                      <a:pt x="76" y="0"/>
                    </a:lnTo>
                    <a:close/>
                  </a:path>
                </a:pathLst>
              </a:custGeom>
              <a:solidFill>
                <a:schemeClr val="tx1">
                  <a:lumMod val="95000"/>
                  <a:lumOff val="5000"/>
                  <a:alpha val="10000"/>
                </a:schemeClr>
              </a:solidFill>
              <a:ln>
                <a:noFill/>
              </a:ln>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grpSp>
        <p:grpSp>
          <p:nvGrpSpPr>
            <p:cNvPr id="94" name="Group 93"/>
            <p:cNvGrpSpPr/>
            <p:nvPr/>
          </p:nvGrpSpPr>
          <p:grpSpPr>
            <a:xfrm>
              <a:off x="5663567" y="4345842"/>
              <a:ext cx="2346151" cy="1406079"/>
              <a:chOff x="5663567" y="4345842"/>
              <a:chExt cx="2346151" cy="1406079"/>
            </a:xfrm>
          </p:grpSpPr>
          <p:sp>
            <p:nvSpPr>
              <p:cNvPr id="96" name="Freeform 95"/>
              <p:cNvSpPr>
                <a:spLocks/>
              </p:cNvSpPr>
              <p:nvPr/>
            </p:nvSpPr>
            <p:spPr bwMode="auto">
              <a:xfrm>
                <a:off x="5663567" y="4345842"/>
                <a:ext cx="2346151" cy="1406079"/>
              </a:xfrm>
              <a:custGeom>
                <a:avLst/>
                <a:gdLst>
                  <a:gd name="T0" fmla="*/ 168 w 738"/>
                  <a:gd name="T1" fmla="*/ 370 h 442"/>
                  <a:gd name="T2" fmla="*/ 300 w 738"/>
                  <a:gd name="T3" fmla="*/ 442 h 442"/>
                  <a:gd name="T4" fmla="*/ 402 w 738"/>
                  <a:gd name="T5" fmla="*/ 442 h 442"/>
                  <a:gd name="T6" fmla="*/ 522 w 738"/>
                  <a:gd name="T7" fmla="*/ 373 h 442"/>
                  <a:gd name="T8" fmla="*/ 738 w 738"/>
                  <a:gd name="T9" fmla="*/ 0 h 442"/>
                  <a:gd name="T10" fmla="*/ 609 w 738"/>
                  <a:gd name="T11" fmla="*/ 78 h 442"/>
                  <a:gd name="T12" fmla="*/ 0 w 738"/>
                  <a:gd name="T13" fmla="*/ 78 h 442"/>
                  <a:gd name="T14" fmla="*/ 168 w 738"/>
                  <a:gd name="T15" fmla="*/ 370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168" y="370"/>
                    </a:moveTo>
                    <a:cubicBezTo>
                      <a:pt x="196" y="413"/>
                      <a:pt x="244" y="442"/>
                      <a:pt x="300" y="442"/>
                    </a:cubicBezTo>
                    <a:cubicBezTo>
                      <a:pt x="402" y="442"/>
                      <a:pt x="402" y="442"/>
                      <a:pt x="402" y="442"/>
                    </a:cubicBezTo>
                    <a:cubicBezTo>
                      <a:pt x="446" y="442"/>
                      <a:pt x="500" y="411"/>
                      <a:pt x="522" y="373"/>
                    </a:cubicBezTo>
                    <a:cubicBezTo>
                      <a:pt x="738" y="0"/>
                      <a:pt x="738" y="0"/>
                      <a:pt x="738" y="0"/>
                    </a:cubicBezTo>
                    <a:cubicBezTo>
                      <a:pt x="710" y="48"/>
                      <a:pt x="661" y="76"/>
                      <a:pt x="609" y="78"/>
                    </a:cubicBezTo>
                    <a:cubicBezTo>
                      <a:pt x="0" y="78"/>
                      <a:pt x="0" y="78"/>
                      <a:pt x="0" y="78"/>
                    </a:cubicBezTo>
                    <a:cubicBezTo>
                      <a:pt x="168" y="370"/>
                      <a:pt x="168" y="370"/>
                      <a:pt x="168" y="370"/>
                    </a:cubicBezTo>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97" name="Freeform 96"/>
              <p:cNvSpPr>
                <a:spLocks/>
              </p:cNvSpPr>
              <p:nvPr/>
            </p:nvSpPr>
            <p:spPr bwMode="auto">
              <a:xfrm>
                <a:off x="5663567" y="4594289"/>
                <a:ext cx="534498" cy="927986"/>
              </a:xfrm>
              <a:custGeom>
                <a:avLst/>
                <a:gdLst>
                  <a:gd name="T0" fmla="*/ 0 w 398"/>
                  <a:gd name="T1" fmla="*/ 0 h 691"/>
                  <a:gd name="T2" fmla="*/ 5 w 398"/>
                  <a:gd name="T3" fmla="*/ 7 h 691"/>
                  <a:gd name="T4" fmla="*/ 398 w 398"/>
                  <a:gd name="T5" fmla="*/ 691 h 691"/>
                  <a:gd name="T6" fmla="*/ 154 w 398"/>
                  <a:gd name="T7" fmla="*/ 0 h 691"/>
                  <a:gd name="T8" fmla="*/ 0 w 398"/>
                  <a:gd name="T9" fmla="*/ 0 h 691"/>
                </a:gdLst>
                <a:ahLst/>
                <a:cxnLst>
                  <a:cxn ang="0">
                    <a:pos x="T0" y="T1"/>
                  </a:cxn>
                  <a:cxn ang="0">
                    <a:pos x="T2" y="T3"/>
                  </a:cxn>
                  <a:cxn ang="0">
                    <a:pos x="T4" y="T5"/>
                  </a:cxn>
                  <a:cxn ang="0">
                    <a:pos x="T6" y="T7"/>
                  </a:cxn>
                  <a:cxn ang="0">
                    <a:pos x="T8" y="T9"/>
                  </a:cxn>
                </a:cxnLst>
                <a:rect l="0" t="0" r="r" b="b"/>
                <a:pathLst>
                  <a:path w="398" h="691">
                    <a:moveTo>
                      <a:pt x="0" y="0"/>
                    </a:moveTo>
                    <a:lnTo>
                      <a:pt x="5" y="7"/>
                    </a:lnTo>
                    <a:lnTo>
                      <a:pt x="398" y="691"/>
                    </a:lnTo>
                    <a:lnTo>
                      <a:pt x="154" y="0"/>
                    </a:lnTo>
                    <a:lnTo>
                      <a:pt x="0" y="0"/>
                    </a:lnTo>
                    <a:close/>
                  </a:path>
                </a:pathLst>
              </a:custGeom>
              <a:solidFill>
                <a:schemeClr val="tx1">
                  <a:lumMod val="95000"/>
                  <a:lumOff val="5000"/>
                  <a:alpha val="10000"/>
                </a:schemeClr>
              </a:solidFill>
              <a:ln>
                <a:noFill/>
              </a:ln>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grpSp>
        <p:grpSp>
          <p:nvGrpSpPr>
            <p:cNvPr id="90" name="Group 89"/>
            <p:cNvGrpSpPr/>
            <p:nvPr/>
          </p:nvGrpSpPr>
          <p:grpSpPr>
            <a:xfrm>
              <a:off x="4614716" y="3843574"/>
              <a:ext cx="2002354" cy="1908348"/>
              <a:chOff x="4614716" y="3843574"/>
              <a:chExt cx="2002354" cy="1908348"/>
            </a:xfrm>
          </p:grpSpPr>
          <p:sp>
            <p:nvSpPr>
              <p:cNvPr id="92" name="Freeform 91"/>
              <p:cNvSpPr>
                <a:spLocks/>
              </p:cNvSpPr>
              <p:nvPr/>
            </p:nvSpPr>
            <p:spPr bwMode="auto">
              <a:xfrm>
                <a:off x="4614716" y="3843575"/>
                <a:ext cx="2002354" cy="1908347"/>
              </a:xfrm>
              <a:custGeom>
                <a:avLst/>
                <a:gdLst>
                  <a:gd name="T0" fmla="*/ 25 w 630"/>
                  <a:gd name="T1" fmla="*/ 292 h 600"/>
                  <a:gd name="T2" fmla="*/ 28 w 630"/>
                  <a:gd name="T3" fmla="*/ 442 h 600"/>
                  <a:gd name="T4" fmla="*/ 79 w 630"/>
                  <a:gd name="T5" fmla="*/ 531 h 600"/>
                  <a:gd name="T6" fmla="*/ 199 w 630"/>
                  <a:gd name="T7" fmla="*/ 600 h 600"/>
                  <a:gd name="T8" fmla="*/ 630 w 630"/>
                  <a:gd name="T9" fmla="*/ 600 h 600"/>
                  <a:gd name="T10" fmla="*/ 498 w 630"/>
                  <a:gd name="T11" fmla="*/ 528 h 600"/>
                  <a:gd name="T12" fmla="*/ 194 w 630"/>
                  <a:gd name="T13" fmla="*/ 0 h 600"/>
                  <a:gd name="T14" fmla="*/ 25 w 630"/>
                  <a:gd name="T15" fmla="*/ 292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0" h="600">
                    <a:moveTo>
                      <a:pt x="25" y="292"/>
                    </a:moveTo>
                    <a:cubicBezTo>
                      <a:pt x="1" y="338"/>
                      <a:pt x="0" y="394"/>
                      <a:pt x="28" y="442"/>
                    </a:cubicBezTo>
                    <a:cubicBezTo>
                      <a:pt x="79" y="531"/>
                      <a:pt x="79" y="531"/>
                      <a:pt x="79" y="531"/>
                    </a:cubicBezTo>
                    <a:cubicBezTo>
                      <a:pt x="101" y="569"/>
                      <a:pt x="155" y="600"/>
                      <a:pt x="199" y="600"/>
                    </a:cubicBezTo>
                    <a:cubicBezTo>
                      <a:pt x="630" y="600"/>
                      <a:pt x="630" y="600"/>
                      <a:pt x="630" y="600"/>
                    </a:cubicBezTo>
                    <a:cubicBezTo>
                      <a:pt x="574" y="600"/>
                      <a:pt x="526" y="571"/>
                      <a:pt x="498" y="528"/>
                    </a:cubicBezTo>
                    <a:cubicBezTo>
                      <a:pt x="194" y="0"/>
                      <a:pt x="194" y="0"/>
                      <a:pt x="194" y="0"/>
                    </a:cubicBezTo>
                    <a:cubicBezTo>
                      <a:pt x="25" y="292"/>
                      <a:pt x="25" y="292"/>
                      <a:pt x="25" y="292"/>
                    </a:cubicBezTo>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93" name="Freeform 92"/>
              <p:cNvSpPr>
                <a:spLocks/>
              </p:cNvSpPr>
              <p:nvPr/>
            </p:nvSpPr>
            <p:spPr bwMode="auto">
              <a:xfrm>
                <a:off x="4693950" y="3843574"/>
                <a:ext cx="639249" cy="927986"/>
              </a:xfrm>
              <a:custGeom>
                <a:avLst/>
                <a:gdLst>
                  <a:gd name="T0" fmla="*/ 400 w 476"/>
                  <a:gd name="T1" fmla="*/ 0 h 691"/>
                  <a:gd name="T2" fmla="*/ 0 w 476"/>
                  <a:gd name="T3" fmla="*/ 691 h 691"/>
                  <a:gd name="T4" fmla="*/ 476 w 476"/>
                  <a:gd name="T5" fmla="*/ 132 h 691"/>
                  <a:gd name="T6" fmla="*/ 400 w 476"/>
                  <a:gd name="T7" fmla="*/ 0 h 691"/>
                </a:gdLst>
                <a:ahLst/>
                <a:cxnLst>
                  <a:cxn ang="0">
                    <a:pos x="T0" y="T1"/>
                  </a:cxn>
                  <a:cxn ang="0">
                    <a:pos x="T2" y="T3"/>
                  </a:cxn>
                  <a:cxn ang="0">
                    <a:pos x="T4" y="T5"/>
                  </a:cxn>
                  <a:cxn ang="0">
                    <a:pos x="T6" y="T7"/>
                  </a:cxn>
                </a:cxnLst>
                <a:rect l="0" t="0" r="r" b="b"/>
                <a:pathLst>
                  <a:path w="476" h="691">
                    <a:moveTo>
                      <a:pt x="400" y="0"/>
                    </a:moveTo>
                    <a:lnTo>
                      <a:pt x="0" y="691"/>
                    </a:lnTo>
                    <a:lnTo>
                      <a:pt x="476" y="132"/>
                    </a:lnTo>
                    <a:lnTo>
                      <a:pt x="400" y="0"/>
                    </a:lnTo>
                    <a:close/>
                  </a:path>
                </a:pathLst>
              </a:custGeom>
              <a:solidFill>
                <a:schemeClr val="tx1">
                  <a:lumMod val="95000"/>
                  <a:lumOff val="5000"/>
                  <a:alpha val="10000"/>
                </a:schemeClr>
              </a:solidFill>
              <a:ln>
                <a:noFill/>
              </a:ln>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grpSp>
        <p:grpSp>
          <p:nvGrpSpPr>
            <p:cNvPr id="86" name="Group 85"/>
            <p:cNvGrpSpPr/>
            <p:nvPr/>
          </p:nvGrpSpPr>
          <p:grpSpPr>
            <a:xfrm>
              <a:off x="3949950" y="3095545"/>
              <a:ext cx="1713617" cy="2152765"/>
              <a:chOff x="3949950" y="3095545"/>
              <a:chExt cx="1713617" cy="2152765"/>
            </a:xfrm>
          </p:grpSpPr>
          <p:sp>
            <p:nvSpPr>
              <p:cNvPr id="88" name="Freeform 87"/>
              <p:cNvSpPr>
                <a:spLocks/>
              </p:cNvSpPr>
              <p:nvPr/>
            </p:nvSpPr>
            <p:spPr bwMode="auto">
              <a:xfrm>
                <a:off x="3949950" y="3095545"/>
                <a:ext cx="1713617" cy="2152765"/>
              </a:xfrm>
              <a:custGeom>
                <a:avLst/>
                <a:gdLst>
                  <a:gd name="T0" fmla="*/ 201 w 539"/>
                  <a:gd name="T1" fmla="*/ 0 h 677"/>
                  <a:gd name="T2" fmla="*/ 73 w 539"/>
                  <a:gd name="T3" fmla="*/ 77 h 677"/>
                  <a:gd name="T4" fmla="*/ 22 w 539"/>
                  <a:gd name="T5" fmla="*/ 166 h 677"/>
                  <a:gd name="T6" fmla="*/ 22 w 539"/>
                  <a:gd name="T7" fmla="*/ 304 h 677"/>
                  <a:gd name="T8" fmla="*/ 237 w 539"/>
                  <a:gd name="T9" fmla="*/ 677 h 677"/>
                  <a:gd name="T10" fmla="*/ 234 w 539"/>
                  <a:gd name="T11" fmla="*/ 527 h 677"/>
                  <a:gd name="T12" fmla="*/ 539 w 539"/>
                  <a:gd name="T13" fmla="*/ 0 h 677"/>
                  <a:gd name="T14" fmla="*/ 201 w 539"/>
                  <a:gd name="T15" fmla="*/ 0 h 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7">
                    <a:moveTo>
                      <a:pt x="201" y="0"/>
                    </a:moveTo>
                    <a:cubicBezTo>
                      <a:pt x="150" y="2"/>
                      <a:pt x="101" y="29"/>
                      <a:pt x="73" y="77"/>
                    </a:cubicBezTo>
                    <a:cubicBezTo>
                      <a:pt x="22" y="166"/>
                      <a:pt x="22" y="166"/>
                      <a:pt x="22" y="166"/>
                    </a:cubicBezTo>
                    <a:cubicBezTo>
                      <a:pt x="0" y="204"/>
                      <a:pt x="0" y="266"/>
                      <a:pt x="22" y="304"/>
                    </a:cubicBezTo>
                    <a:cubicBezTo>
                      <a:pt x="237" y="677"/>
                      <a:pt x="237" y="677"/>
                      <a:pt x="237" y="677"/>
                    </a:cubicBezTo>
                    <a:cubicBezTo>
                      <a:pt x="209" y="629"/>
                      <a:pt x="210" y="573"/>
                      <a:pt x="234" y="527"/>
                    </a:cubicBezTo>
                    <a:cubicBezTo>
                      <a:pt x="539" y="0"/>
                      <a:pt x="539" y="0"/>
                      <a:pt x="539" y="0"/>
                    </a:cubicBezTo>
                    <a:cubicBezTo>
                      <a:pt x="201" y="0"/>
                      <a:pt x="201" y="0"/>
                      <a:pt x="201" y="0"/>
                    </a:cubicBezTo>
                  </a:path>
                </a:pathLst>
              </a:custGeom>
              <a:solidFill>
                <a:schemeClr val="accent6">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sp>
            <p:nvSpPr>
              <p:cNvPr id="89" name="Freeform 88"/>
              <p:cNvSpPr>
                <a:spLocks/>
              </p:cNvSpPr>
              <p:nvPr/>
            </p:nvSpPr>
            <p:spPr bwMode="auto">
              <a:xfrm>
                <a:off x="4589199" y="3095545"/>
                <a:ext cx="1074368" cy="178614"/>
              </a:xfrm>
              <a:custGeom>
                <a:avLst/>
                <a:gdLst>
                  <a:gd name="T0" fmla="*/ 800 w 800"/>
                  <a:gd name="T1" fmla="*/ 0 h 133"/>
                  <a:gd name="T2" fmla="*/ 0 w 800"/>
                  <a:gd name="T3" fmla="*/ 0 h 133"/>
                  <a:gd name="T4" fmla="*/ 722 w 800"/>
                  <a:gd name="T5" fmla="*/ 133 h 133"/>
                  <a:gd name="T6" fmla="*/ 800 w 800"/>
                  <a:gd name="T7" fmla="*/ 0 h 133"/>
                </a:gdLst>
                <a:ahLst/>
                <a:cxnLst>
                  <a:cxn ang="0">
                    <a:pos x="T0" y="T1"/>
                  </a:cxn>
                  <a:cxn ang="0">
                    <a:pos x="T2" y="T3"/>
                  </a:cxn>
                  <a:cxn ang="0">
                    <a:pos x="T4" y="T5"/>
                  </a:cxn>
                  <a:cxn ang="0">
                    <a:pos x="T6" y="T7"/>
                  </a:cxn>
                </a:cxnLst>
                <a:rect l="0" t="0" r="r" b="b"/>
                <a:pathLst>
                  <a:path w="800" h="133">
                    <a:moveTo>
                      <a:pt x="800" y="0"/>
                    </a:moveTo>
                    <a:lnTo>
                      <a:pt x="0" y="0"/>
                    </a:lnTo>
                    <a:lnTo>
                      <a:pt x="722" y="133"/>
                    </a:lnTo>
                    <a:lnTo>
                      <a:pt x="800" y="0"/>
                    </a:lnTo>
                    <a:close/>
                  </a:path>
                </a:pathLst>
              </a:custGeom>
              <a:solidFill>
                <a:schemeClr val="tx1">
                  <a:lumMod val="95000"/>
                  <a:lumOff val="5000"/>
                  <a:alpha val="10000"/>
                </a:schemeClr>
              </a:solidFill>
              <a:ln>
                <a:noFill/>
              </a:ln>
            </p:spPr>
            <p:txBody>
              <a:bodyPr vert="horz" wrap="square" lIns="121920" tIns="60960" rIns="121920" bIns="60960" numCol="1" anchor="t" anchorCtr="0" compatLnSpc="1">
                <a:prstTxWarp prst="textNoShape">
                  <a:avLst/>
                </a:prstTxWarp>
              </a:bodyPr>
              <a:lstStyle/>
              <a:p>
                <a:pPr defTabSz="1219170"/>
                <a:endParaRPr lang="en-US" sz="2400" dirty="0">
                  <a:solidFill>
                    <a:srgbClr val="0B0B0B"/>
                  </a:solidFill>
                  <a:latin typeface="Roboto Light"/>
                </a:endParaRPr>
              </a:p>
            </p:txBody>
          </p:sp>
        </p:grpSp>
      </p:grpSp>
      <p:sp>
        <p:nvSpPr>
          <p:cNvPr id="130" name="Text Placeholder 5"/>
          <p:cNvSpPr txBox="1">
            <a:spLocks/>
          </p:cNvSpPr>
          <p:nvPr/>
        </p:nvSpPr>
        <p:spPr>
          <a:xfrm>
            <a:off x="5832612" y="2942067"/>
            <a:ext cx="5281092" cy="2303009"/>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Franklin Gothic Book"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65000"/>
                    <a:lumOff val="35000"/>
                  </a:schemeClr>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9" indent="-457189" defTabSz="1219170">
              <a:lnSpc>
                <a:spcPct val="110000"/>
              </a:lnSpc>
              <a:spcBef>
                <a:spcPts val="0"/>
              </a:spcBef>
              <a:buFont typeface="Courier New"/>
              <a:buChar char="o"/>
              <a:defRPr/>
            </a:pPr>
            <a:r>
              <a:rPr lang="en-US" sz="1600" b="1" dirty="0">
                <a:solidFill>
                  <a:srgbClr val="4B44C5"/>
                </a:solidFill>
                <a:latin typeface="Roboto Light"/>
                <a:cs typeface="Roboto Light"/>
              </a:rPr>
              <a:t>Feature format. </a:t>
            </a:r>
            <a:r>
              <a:rPr lang="en-US" sz="1600" dirty="0">
                <a:solidFill>
                  <a:srgbClr val="0B0B0B">
                    <a:lumMod val="50000"/>
                    <a:lumOff val="50000"/>
                  </a:srgbClr>
                </a:solidFill>
                <a:latin typeface="Roboto Light"/>
                <a:cs typeface="Roboto Light"/>
              </a:rPr>
              <a:t>There is still white spaces that should be removed in few variables;</a:t>
            </a:r>
          </a:p>
          <a:p>
            <a:pPr marL="457189" indent="-457189" defTabSz="1219170">
              <a:lnSpc>
                <a:spcPct val="110000"/>
              </a:lnSpc>
              <a:spcBef>
                <a:spcPts val="0"/>
              </a:spcBef>
              <a:buFont typeface="Courier New"/>
              <a:buChar char="o"/>
              <a:defRPr/>
            </a:pPr>
            <a:r>
              <a:rPr lang="en-US" sz="1600" b="1" dirty="0">
                <a:solidFill>
                  <a:srgbClr val="4B44C5"/>
                </a:solidFill>
                <a:latin typeface="Roboto Light"/>
                <a:cs typeface="Roboto Light"/>
              </a:rPr>
              <a:t>Removal</a:t>
            </a:r>
            <a:r>
              <a:rPr lang="en-US" sz="1600" dirty="0">
                <a:solidFill>
                  <a:srgbClr val="0B0B0B">
                    <a:lumMod val="50000"/>
                    <a:lumOff val="50000"/>
                  </a:srgbClr>
                </a:solidFill>
                <a:latin typeface="Roboto Light"/>
                <a:cs typeface="Roboto Light"/>
              </a:rPr>
              <a:t> of Agent and Company variables due to missing data and large categorical characteristics;</a:t>
            </a:r>
          </a:p>
          <a:p>
            <a:pPr marL="457189" indent="-457189" defTabSz="1219170">
              <a:lnSpc>
                <a:spcPct val="110000"/>
              </a:lnSpc>
              <a:spcBef>
                <a:spcPts val="0"/>
              </a:spcBef>
              <a:buFont typeface="Courier New"/>
              <a:buChar char="o"/>
              <a:defRPr/>
            </a:pPr>
            <a:r>
              <a:rPr lang="en-US" sz="1600" b="1" dirty="0">
                <a:solidFill>
                  <a:srgbClr val="4B44C5"/>
                </a:solidFill>
                <a:latin typeface="Roboto Light"/>
                <a:cs typeface="Roboto Light"/>
              </a:rPr>
              <a:t>Data transformation</a:t>
            </a:r>
            <a:r>
              <a:rPr lang="en-US" sz="1600" dirty="0">
                <a:solidFill>
                  <a:srgbClr val="0B0B0B">
                    <a:lumMod val="50000"/>
                    <a:lumOff val="50000"/>
                  </a:srgbClr>
                </a:solidFill>
                <a:latin typeface="Roboto Light"/>
                <a:cs typeface="Roboto Light"/>
              </a:rPr>
              <a:t>. Hotel dataset are still missing datetime data so we combine time data to full datetime format. We also adding new feature such as total guests and total day stays by combining existing features.</a:t>
            </a:r>
            <a:endParaRPr lang="en-JM" sz="1600" dirty="0">
              <a:solidFill>
                <a:srgbClr val="0B0B0B">
                  <a:lumMod val="50000"/>
                  <a:lumOff val="50000"/>
                </a:srgbClr>
              </a:solidFill>
              <a:latin typeface="Roboto Light"/>
              <a:cs typeface="Roboto Light"/>
            </a:endParaRPr>
          </a:p>
          <a:p>
            <a:pPr marL="0" indent="0" defTabSz="1219170">
              <a:lnSpc>
                <a:spcPct val="120000"/>
              </a:lnSpc>
              <a:spcBef>
                <a:spcPts val="0"/>
              </a:spcBef>
              <a:buNone/>
              <a:defRPr/>
            </a:pPr>
            <a:endParaRPr lang="en-JM" sz="1600" dirty="0">
              <a:solidFill>
                <a:srgbClr val="0B0B0B">
                  <a:lumMod val="50000"/>
                  <a:lumOff val="50000"/>
                </a:srgbClr>
              </a:solidFill>
              <a:latin typeface="Roboto Light"/>
              <a:cs typeface="Roboto Light"/>
            </a:endParaRPr>
          </a:p>
          <a:p>
            <a:pPr marL="0" indent="0" defTabSz="1219170">
              <a:lnSpc>
                <a:spcPct val="120000"/>
              </a:lnSpc>
              <a:buNone/>
            </a:pPr>
            <a:endParaRPr lang="en-JM" sz="1600" dirty="0">
              <a:solidFill>
                <a:srgbClr val="0B0B0B">
                  <a:lumMod val="50000"/>
                  <a:lumOff val="50000"/>
                </a:srgbClr>
              </a:solidFill>
              <a:latin typeface="Roboto Light"/>
              <a:cs typeface="Roboto Light"/>
            </a:endParaRPr>
          </a:p>
        </p:txBody>
      </p:sp>
      <p:sp>
        <p:nvSpPr>
          <p:cNvPr id="131" name="Text Placeholder 7"/>
          <p:cNvSpPr txBox="1">
            <a:spLocks/>
          </p:cNvSpPr>
          <p:nvPr/>
        </p:nvSpPr>
        <p:spPr>
          <a:xfrm>
            <a:off x="5832612" y="2469347"/>
            <a:ext cx="4225788" cy="30266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400" dirty="0">
                <a:solidFill>
                  <a:srgbClr val="0B0B0B"/>
                </a:solidFill>
                <a:latin typeface="Roboto Cn" pitchFamily="2" charset="0"/>
                <a:ea typeface="Roboto Cn" pitchFamily="2" charset="0"/>
                <a:cs typeface="Roboto Slab Bold"/>
              </a:rPr>
              <a:t>Important cleaning method</a:t>
            </a:r>
          </a:p>
        </p:txBody>
      </p:sp>
      <p:sp>
        <p:nvSpPr>
          <p:cNvPr id="132" name="Text Placeholder 7"/>
          <p:cNvSpPr txBox="1">
            <a:spLocks/>
          </p:cNvSpPr>
          <p:nvPr/>
        </p:nvSpPr>
        <p:spPr>
          <a:xfrm>
            <a:off x="3561986" y="2530928"/>
            <a:ext cx="1117600" cy="239999"/>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dirty="0">
                <a:solidFill>
                  <a:srgbClr val="FFFFFF"/>
                </a:solidFill>
                <a:latin typeface="Roboto Slab Light"/>
                <a:cs typeface="Roboto Slab Light"/>
              </a:rPr>
              <a:t>Dropping Unused Column</a:t>
            </a:r>
          </a:p>
        </p:txBody>
      </p:sp>
      <p:sp>
        <p:nvSpPr>
          <p:cNvPr id="60" name="Text Placeholder 7">
            <a:extLst>
              <a:ext uri="{FF2B5EF4-FFF2-40B4-BE49-F238E27FC236}">
                <a16:creationId xmlns:a16="http://schemas.microsoft.com/office/drawing/2014/main" id="{5CAECDE4-37F4-4FD2-8559-7E187472AB63}"/>
              </a:ext>
            </a:extLst>
          </p:cNvPr>
          <p:cNvSpPr txBox="1">
            <a:spLocks/>
          </p:cNvSpPr>
          <p:nvPr/>
        </p:nvSpPr>
        <p:spPr>
          <a:xfrm>
            <a:off x="4201155" y="4023815"/>
            <a:ext cx="1117600" cy="239999"/>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dirty="0">
                <a:solidFill>
                  <a:srgbClr val="FFFFFF"/>
                </a:solidFill>
                <a:latin typeface="Roboto Slab Light"/>
                <a:cs typeface="Roboto Slab Light"/>
              </a:rPr>
              <a:t>Dropping Null Values</a:t>
            </a:r>
          </a:p>
        </p:txBody>
      </p:sp>
      <p:sp>
        <p:nvSpPr>
          <p:cNvPr id="61" name="Text Placeholder 7">
            <a:extLst>
              <a:ext uri="{FF2B5EF4-FFF2-40B4-BE49-F238E27FC236}">
                <a16:creationId xmlns:a16="http://schemas.microsoft.com/office/drawing/2014/main" id="{C6C97B61-8E57-4CF6-B107-D529E2BE232D}"/>
              </a:ext>
            </a:extLst>
          </p:cNvPr>
          <p:cNvSpPr txBox="1">
            <a:spLocks/>
          </p:cNvSpPr>
          <p:nvPr/>
        </p:nvSpPr>
        <p:spPr>
          <a:xfrm>
            <a:off x="3356497" y="4982720"/>
            <a:ext cx="1371023" cy="35372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dirty="0">
                <a:solidFill>
                  <a:srgbClr val="FFFFFF"/>
                </a:solidFill>
                <a:latin typeface="Roboto Slab Light"/>
                <a:cs typeface="Roboto Slab Light"/>
              </a:rPr>
              <a:t>Transforming the Data</a:t>
            </a:r>
          </a:p>
        </p:txBody>
      </p:sp>
      <p:sp>
        <p:nvSpPr>
          <p:cNvPr id="62" name="Text Placeholder 7">
            <a:extLst>
              <a:ext uri="{FF2B5EF4-FFF2-40B4-BE49-F238E27FC236}">
                <a16:creationId xmlns:a16="http://schemas.microsoft.com/office/drawing/2014/main" id="{3D1193F6-2624-4CDE-9AC3-C50E2F7DA7E3}"/>
              </a:ext>
            </a:extLst>
          </p:cNvPr>
          <p:cNvSpPr txBox="1">
            <a:spLocks/>
          </p:cNvSpPr>
          <p:nvPr/>
        </p:nvSpPr>
        <p:spPr>
          <a:xfrm>
            <a:off x="1924466" y="4831055"/>
            <a:ext cx="1058174" cy="35372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dirty="0">
                <a:solidFill>
                  <a:srgbClr val="FFFFFF"/>
                </a:solidFill>
                <a:latin typeface="Roboto Slab Light"/>
                <a:cs typeface="Roboto Slab Light"/>
              </a:rPr>
              <a:t>Removing Outliers</a:t>
            </a:r>
          </a:p>
        </p:txBody>
      </p:sp>
      <p:sp>
        <p:nvSpPr>
          <p:cNvPr id="63" name="Text Placeholder 7">
            <a:extLst>
              <a:ext uri="{FF2B5EF4-FFF2-40B4-BE49-F238E27FC236}">
                <a16:creationId xmlns:a16="http://schemas.microsoft.com/office/drawing/2014/main" id="{136C47A4-BDD7-40B0-B3FB-FB2141D47922}"/>
              </a:ext>
            </a:extLst>
          </p:cNvPr>
          <p:cNvSpPr txBox="1">
            <a:spLocks/>
          </p:cNvSpPr>
          <p:nvPr/>
        </p:nvSpPr>
        <p:spPr>
          <a:xfrm>
            <a:off x="1446390" y="3525122"/>
            <a:ext cx="1058174" cy="35372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dirty="0">
                <a:solidFill>
                  <a:srgbClr val="FFFFFF"/>
                </a:solidFill>
                <a:latin typeface="Roboto Slab Light"/>
                <a:cs typeface="Roboto Slab Light"/>
              </a:rPr>
              <a:t>Data Filtering</a:t>
            </a:r>
          </a:p>
        </p:txBody>
      </p:sp>
      <p:sp>
        <p:nvSpPr>
          <p:cNvPr id="64" name="Text Placeholder 7">
            <a:extLst>
              <a:ext uri="{FF2B5EF4-FFF2-40B4-BE49-F238E27FC236}">
                <a16:creationId xmlns:a16="http://schemas.microsoft.com/office/drawing/2014/main" id="{EEAA5549-7D79-43D8-9361-E5D7AB24115C}"/>
              </a:ext>
            </a:extLst>
          </p:cNvPr>
          <p:cNvSpPr txBox="1">
            <a:spLocks/>
          </p:cNvSpPr>
          <p:nvPr/>
        </p:nvSpPr>
        <p:spPr>
          <a:xfrm>
            <a:off x="2040518" y="2337816"/>
            <a:ext cx="1377045" cy="393795"/>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dirty="0">
                <a:solidFill>
                  <a:srgbClr val="FFFFFF"/>
                </a:solidFill>
                <a:latin typeface="Roboto Slab Light"/>
                <a:cs typeface="Roboto Slab Light"/>
              </a:rPr>
              <a:t>Data Aggregation</a:t>
            </a:r>
          </a:p>
        </p:txBody>
      </p:sp>
      <p:pic>
        <p:nvPicPr>
          <p:cNvPr id="99" name="Graphic 98">
            <a:extLst>
              <a:ext uri="{FF2B5EF4-FFF2-40B4-BE49-F238E27FC236}">
                <a16:creationId xmlns:a16="http://schemas.microsoft.com/office/drawing/2014/main" id="{03AE937C-D7FE-477F-969C-1867F21D4B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012" y="261577"/>
            <a:ext cx="650444" cy="690677"/>
          </a:xfrm>
          <a:prstGeom prst="rect">
            <a:avLst/>
          </a:prstGeom>
        </p:spPr>
      </p:pic>
      <p:sp>
        <p:nvSpPr>
          <p:cNvPr id="48" name="Text Placeholder 5">
            <a:extLst>
              <a:ext uri="{FF2B5EF4-FFF2-40B4-BE49-F238E27FC236}">
                <a16:creationId xmlns:a16="http://schemas.microsoft.com/office/drawing/2014/main" id="{62FBC8B2-8C05-4871-9157-92DB26A0B0C2}"/>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12</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5141425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32">
                                            <p:txEl>
                                              <p:pRg st="0" end="0"/>
                                            </p:txEl>
                                          </p:spTgt>
                                        </p:tgtEl>
                                        <p:attrNameLst>
                                          <p:attrName>style.visibility</p:attrName>
                                        </p:attrNameLst>
                                      </p:cBhvr>
                                      <p:to>
                                        <p:strVal val="visible"/>
                                      </p:to>
                                    </p:set>
                                    <p:anim calcmode="lin" valueType="num">
                                      <p:cBhvr>
                                        <p:cTn id="11" dur="500" fill="hold"/>
                                        <p:tgtEl>
                                          <p:spTgt spid="13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32">
                                            <p:txEl>
                                              <p:pRg st="0" end="0"/>
                                            </p:txEl>
                                          </p:spTgt>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31">
                                            <p:txEl>
                                              <p:pRg st="0" end="0"/>
                                            </p:txEl>
                                          </p:spTgt>
                                        </p:tgtEl>
                                        <p:attrNameLst>
                                          <p:attrName>style.visibility</p:attrName>
                                        </p:attrNameLst>
                                      </p:cBhvr>
                                      <p:to>
                                        <p:strVal val="visible"/>
                                      </p:to>
                                    </p:set>
                                    <p:animEffect transition="in" filter="fade">
                                      <p:cBhvr>
                                        <p:cTn id="15" dur="500"/>
                                        <p:tgtEl>
                                          <p:spTgt spid="13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0"/>
                                        </p:tgtEl>
                                        <p:attrNameLst>
                                          <p:attrName>style.visibility</p:attrName>
                                        </p:attrNameLst>
                                      </p:cBhvr>
                                      <p:to>
                                        <p:strVal val="visible"/>
                                      </p:to>
                                    </p:set>
                                    <p:animEffect transition="in" filter="fade">
                                      <p:cBhvr>
                                        <p:cTn id="18" dur="500"/>
                                        <p:tgtEl>
                                          <p:spTgt spid="130"/>
                                        </p:tgtEl>
                                      </p:cBhvr>
                                    </p:animEffect>
                                  </p:childTnLst>
                                </p:cTn>
                              </p:par>
                              <p:par>
                                <p:cTn id="19" presetID="23" presetClass="entr" presetSubtype="16" fill="hold" grpId="0" nodeType="with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anim calcmode="lin" valueType="num">
                                      <p:cBhvr>
                                        <p:cTn id="21" dur="5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0">
                                            <p:txEl>
                                              <p:pRg st="0" end="0"/>
                                            </p:txEl>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61">
                                            <p:txEl>
                                              <p:pRg st="0" end="0"/>
                                            </p:txEl>
                                          </p:spTgt>
                                        </p:tgtEl>
                                        <p:attrNameLst>
                                          <p:attrName>style.visibility</p:attrName>
                                        </p:attrNameLst>
                                      </p:cBhvr>
                                      <p:to>
                                        <p:strVal val="visible"/>
                                      </p:to>
                                    </p:set>
                                    <p:anim calcmode="lin" valueType="num">
                                      <p:cBhvr>
                                        <p:cTn id="25" dur="500" fill="hold"/>
                                        <p:tgtEl>
                                          <p:spTgt spid="61">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61">
                                            <p:txEl>
                                              <p:pRg st="0" end="0"/>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62">
                                            <p:txEl>
                                              <p:pRg st="0" end="0"/>
                                            </p:txEl>
                                          </p:spTgt>
                                        </p:tgtEl>
                                        <p:attrNameLst>
                                          <p:attrName>style.visibility</p:attrName>
                                        </p:attrNameLst>
                                      </p:cBhvr>
                                      <p:to>
                                        <p:strVal val="visible"/>
                                      </p:to>
                                    </p:set>
                                    <p:anim calcmode="lin" valueType="num">
                                      <p:cBhvr>
                                        <p:cTn id="29" dur="5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62">
                                            <p:txEl>
                                              <p:pRg st="0" end="0"/>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63">
                                            <p:txEl>
                                              <p:pRg st="0" end="0"/>
                                            </p:txEl>
                                          </p:spTgt>
                                        </p:tgtEl>
                                        <p:attrNameLst>
                                          <p:attrName>style.visibility</p:attrName>
                                        </p:attrNameLst>
                                      </p:cBhvr>
                                      <p:to>
                                        <p:strVal val="visible"/>
                                      </p:to>
                                    </p:set>
                                    <p:anim calcmode="lin" valueType="num">
                                      <p:cBhvr>
                                        <p:cTn id="33"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63">
                                            <p:txEl>
                                              <p:pRg st="0" end="0"/>
                                            </p:tx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64">
                                            <p:txEl>
                                              <p:pRg st="0" end="0"/>
                                            </p:txEl>
                                          </p:spTgt>
                                        </p:tgtEl>
                                        <p:attrNameLst>
                                          <p:attrName>style.visibility</p:attrName>
                                        </p:attrNameLst>
                                      </p:cBhvr>
                                      <p:to>
                                        <p:strVal val="visible"/>
                                      </p:to>
                                    </p:set>
                                    <p:anim calcmode="lin" valueType="num">
                                      <p:cBhvr>
                                        <p:cTn id="37"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6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build="p"/>
      <p:bldP spid="132" grpId="0" build="p"/>
      <p:bldP spid="60" grpId="0" build="p"/>
      <p:bldP spid="61" grpId="0" build="p"/>
      <p:bldP spid="62" grpId="0" build="p"/>
      <p:bldP spid="63" grpId="0" build="p"/>
      <p:bldP spid="6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4AD9-8827-4B4D-ACD7-1928CB5531F8}"/>
              </a:ext>
            </a:extLst>
          </p:cNvPr>
          <p:cNvSpPr>
            <a:spLocks noGrp="1"/>
          </p:cNvSpPr>
          <p:nvPr>
            <p:ph type="title"/>
          </p:nvPr>
        </p:nvSpPr>
        <p:spPr>
          <a:xfrm>
            <a:off x="838200" y="3113459"/>
            <a:ext cx="10515600" cy="1325563"/>
          </a:xfrm>
        </p:spPr>
        <p:txBody>
          <a:bodyPr/>
          <a:lstStyle/>
          <a:p>
            <a:pPr algn="ctr"/>
            <a:r>
              <a:rPr lang="en-US" dirty="0">
                <a:solidFill>
                  <a:schemeClr val="bg1"/>
                </a:solidFill>
                <a:latin typeface="HelveticaNeueLT Pro 53 Ex" panose="020B0605020202020204" pitchFamily="34" charset="0"/>
              </a:rPr>
              <a:t>Data Exploration</a:t>
            </a:r>
            <a:endParaRPr lang="en-ID" dirty="0">
              <a:solidFill>
                <a:schemeClr val="bg1"/>
              </a:solidFill>
              <a:latin typeface="HelveticaNeueLT Pro 53 Ex" panose="020B0605020202020204" pitchFamily="34" charset="0"/>
            </a:endParaRPr>
          </a:p>
        </p:txBody>
      </p:sp>
      <p:pic>
        <p:nvPicPr>
          <p:cNvPr id="3" name="Graphic 2">
            <a:extLst>
              <a:ext uri="{FF2B5EF4-FFF2-40B4-BE49-F238E27FC236}">
                <a16:creationId xmlns:a16="http://schemas.microsoft.com/office/drawing/2014/main" id="{0C718045-2F35-4A8A-93BD-21B3E54B60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9982" y="373283"/>
            <a:ext cx="872035" cy="925975"/>
          </a:xfrm>
          <a:prstGeom prst="rect">
            <a:avLst/>
          </a:prstGeom>
        </p:spPr>
      </p:pic>
      <p:sp>
        <p:nvSpPr>
          <p:cNvPr id="4" name="Rectangle 3">
            <a:extLst>
              <a:ext uri="{FF2B5EF4-FFF2-40B4-BE49-F238E27FC236}">
                <a16:creationId xmlns:a16="http://schemas.microsoft.com/office/drawing/2014/main" id="{1CDAE941-BD48-4F83-A201-A9B617AAA6E3}"/>
              </a:ext>
            </a:extLst>
          </p:cNvPr>
          <p:cNvSpPr/>
          <p:nvPr/>
        </p:nvSpPr>
        <p:spPr>
          <a:xfrm>
            <a:off x="5135301" y="4247909"/>
            <a:ext cx="1921398" cy="6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itle 1">
            <a:extLst>
              <a:ext uri="{FF2B5EF4-FFF2-40B4-BE49-F238E27FC236}">
                <a16:creationId xmlns:a16="http://schemas.microsoft.com/office/drawing/2014/main" id="{76958B78-33D0-4FC0-82B3-74FF4A32082C}"/>
              </a:ext>
            </a:extLst>
          </p:cNvPr>
          <p:cNvSpPr txBox="1">
            <a:spLocks/>
          </p:cNvSpPr>
          <p:nvPr/>
        </p:nvSpPr>
        <p:spPr>
          <a:xfrm>
            <a:off x="4158398" y="4439022"/>
            <a:ext cx="3875202" cy="53471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HelveticaNeueLT Pro 45 Lt" panose="020B0403020202020204" pitchFamily="34" charset="0"/>
              </a:rPr>
              <a:t>Hotel Booking Cancellations</a:t>
            </a:r>
            <a:endParaRPr lang="en-ID" sz="2400" dirty="0">
              <a:solidFill>
                <a:schemeClr val="bg1"/>
              </a:solidFill>
              <a:latin typeface="HelveticaNeueLT Pro 45 Lt" panose="020B0403020202020204" pitchFamily="34" charset="0"/>
            </a:endParaRPr>
          </a:p>
        </p:txBody>
      </p:sp>
      <p:sp>
        <p:nvSpPr>
          <p:cNvPr id="8" name="Text Placeholder 33">
            <a:extLst>
              <a:ext uri="{FF2B5EF4-FFF2-40B4-BE49-F238E27FC236}">
                <a16:creationId xmlns:a16="http://schemas.microsoft.com/office/drawing/2014/main" id="{4E1C1375-50A9-47F3-AE4C-D77510B923D3}"/>
              </a:ext>
            </a:extLst>
          </p:cNvPr>
          <p:cNvSpPr txBox="1">
            <a:spLocks/>
          </p:cNvSpPr>
          <p:nvPr/>
        </p:nvSpPr>
        <p:spPr>
          <a:xfrm>
            <a:off x="3291522" y="5980815"/>
            <a:ext cx="5608957" cy="5038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213"/>
              </a:spcBef>
              <a:buNone/>
            </a:pPr>
            <a:r>
              <a:rPr lang="en-AU" sz="1200" i="1" dirty="0">
                <a:solidFill>
                  <a:schemeClr val="bg1"/>
                </a:solidFill>
                <a:latin typeface="Roboto Slab Light"/>
                <a:cs typeface="Roboto Slab Light"/>
              </a:rPr>
              <a:t>REVOU FSDA GFP</a:t>
            </a:r>
          </a:p>
          <a:p>
            <a:pPr marL="0" indent="0" algn="ctr" defTabSz="914377">
              <a:spcBef>
                <a:spcPts val="213"/>
              </a:spcBef>
              <a:buNone/>
            </a:pPr>
            <a:r>
              <a:rPr lang="en-AU" sz="1867" dirty="0">
                <a:solidFill>
                  <a:srgbClr val="FFFFFF"/>
                </a:solidFill>
                <a:latin typeface="Roboto Slab Light"/>
                <a:cs typeface="Roboto Slab Light"/>
              </a:rPr>
              <a:t>Group J</a:t>
            </a:r>
          </a:p>
        </p:txBody>
      </p:sp>
    </p:spTree>
    <p:extLst>
      <p:ext uri="{BB962C8B-B14F-4D97-AF65-F5344CB8AC3E}">
        <p14:creationId xmlns:p14="http://schemas.microsoft.com/office/powerpoint/2010/main" val="363410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3BA2ADC-B367-4E48-961E-9DE4E289A38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256" r="28256"/>
          <a:stretch/>
        </p:blipFill>
        <p:spPr>
          <a:xfrm>
            <a:off x="0" y="0"/>
            <a:ext cx="4473677" cy="6858000"/>
          </a:xfrm>
        </p:spPr>
      </p:pic>
      <p:sp>
        <p:nvSpPr>
          <p:cNvPr id="16" name="Text Placeholder 5"/>
          <p:cNvSpPr txBox="1">
            <a:spLocks/>
          </p:cNvSpPr>
          <p:nvPr/>
        </p:nvSpPr>
        <p:spPr>
          <a:xfrm>
            <a:off x="4927598" y="719178"/>
            <a:ext cx="6644970" cy="527650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1600" kern="1200">
                <a:solidFill>
                  <a:schemeClr val="bg1">
                    <a:lumMod val="65000"/>
                  </a:schemeClr>
                </a:solidFill>
                <a:latin typeface="Calibri"/>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bg1">
                    <a:lumMod val="65000"/>
                  </a:schemeClr>
                </a:solidFill>
                <a:latin typeface="Calibri"/>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bg1">
                    <a:lumMod val="65000"/>
                  </a:schemeClr>
                </a:solidFill>
                <a:latin typeface="Calibri"/>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marR="0" lvl="0" indent="-182563" algn="just" defTabSz="1219170" rtl="0" eaLnBrk="1" fontAlgn="auto" latinLnBrk="0" hangingPunct="1">
              <a:lnSpc>
                <a:spcPct val="110000"/>
              </a:lnSpc>
              <a:spcBef>
                <a:spcPts val="0"/>
              </a:spcBef>
              <a:spcAft>
                <a:spcPts val="1200"/>
              </a:spcAft>
              <a:buClr>
                <a:srgbClr val="4B44C5"/>
              </a:buClr>
              <a:buSzTx/>
              <a:buFont typeface="+mj-lt"/>
              <a:buAutoNum type="arabicPeriod"/>
              <a:tabLst/>
              <a:defRPr/>
            </a:pP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Features with most correlation with booking cancellations are </a:t>
            </a:r>
            <a:r>
              <a:rPr kumimoji="0" lang="en-US" sz="1600" b="1" i="0" u="none" strike="noStrike" kern="1200" cap="none" spc="0" normalizeH="0" baseline="0" noProof="0" dirty="0">
                <a:ln>
                  <a:noFill/>
                </a:ln>
                <a:solidFill>
                  <a:srgbClr val="4B44C5"/>
                </a:solidFill>
                <a:effectLst/>
                <a:uLnTx/>
                <a:uFillTx/>
                <a:latin typeface="Roboto Light"/>
                <a:ea typeface="Roboto Light"/>
                <a:cs typeface="Roboto Light"/>
              </a:rPr>
              <a:t>lead time, total of special requests, requested car parking spaces, and previous cancellations.</a:t>
            </a:r>
          </a:p>
          <a:p>
            <a:pPr marL="182563" marR="0" lvl="0" indent="-182563" algn="just" defTabSz="1219170" rtl="0" eaLnBrk="1" fontAlgn="auto" latinLnBrk="0" hangingPunct="1">
              <a:lnSpc>
                <a:spcPct val="110000"/>
              </a:lnSpc>
              <a:spcBef>
                <a:spcPts val="0"/>
              </a:spcBef>
              <a:spcAft>
                <a:spcPts val="1200"/>
              </a:spcAft>
              <a:buClr>
                <a:srgbClr val="4B44C5"/>
              </a:buClr>
              <a:buSzTx/>
              <a:buFont typeface="+mj-lt"/>
              <a:buAutoNum type="arabicPeriod"/>
              <a:tabLst/>
              <a:defRPr/>
            </a:pP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We found that customer that </a:t>
            </a:r>
            <a:r>
              <a:rPr kumimoji="0" lang="en-US" sz="1600" b="1" i="0" u="none" strike="noStrike" kern="1200" cap="none" spc="0" normalizeH="0" baseline="0" noProof="0" dirty="0">
                <a:ln>
                  <a:noFill/>
                </a:ln>
                <a:solidFill>
                  <a:srgbClr val="4B44C5"/>
                </a:solidFill>
                <a:effectLst/>
                <a:uLnTx/>
                <a:uFillTx/>
                <a:latin typeface="Roboto Light"/>
                <a:ea typeface="Roboto Light"/>
                <a:cs typeface="Roboto Light"/>
              </a:rPr>
              <a:t>reserved room type P and making non-refundable deposit have 100% cancellation rate</a:t>
            </a: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 this is an interesting findings and have to be investigated further.</a:t>
            </a:r>
          </a:p>
          <a:p>
            <a:pPr marL="182563" marR="0" lvl="0" indent="-182563" algn="just" defTabSz="1219170" rtl="0" eaLnBrk="1" fontAlgn="auto" latinLnBrk="0" hangingPunct="1">
              <a:lnSpc>
                <a:spcPct val="110000"/>
              </a:lnSpc>
              <a:spcBef>
                <a:spcPts val="0"/>
              </a:spcBef>
              <a:spcAft>
                <a:spcPts val="1200"/>
              </a:spcAft>
              <a:buClr>
                <a:srgbClr val="4B44C5"/>
              </a:buClr>
              <a:buSzTx/>
              <a:buFont typeface="+mj-lt"/>
              <a:buAutoNum type="arabicPeriod"/>
              <a:tabLst/>
              <a:defRPr/>
            </a:pP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We were able to identify </a:t>
            </a:r>
            <a:r>
              <a:rPr kumimoji="0" lang="en-US" sz="1600" b="1" i="0" u="none" strike="noStrike" kern="1200" cap="none" spc="0" normalizeH="0" baseline="0" noProof="0" dirty="0">
                <a:ln>
                  <a:noFill/>
                </a:ln>
                <a:solidFill>
                  <a:srgbClr val="4B44C5"/>
                </a:solidFill>
                <a:effectLst/>
                <a:uLnTx/>
                <a:uFillTx/>
                <a:latin typeface="Roboto Light"/>
                <a:ea typeface="Roboto Light"/>
                <a:cs typeface="Roboto Light"/>
              </a:rPr>
              <a:t>4 customer clusters</a:t>
            </a: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 the cancellation squad, the family, the return customer, and the vacationers.</a:t>
            </a:r>
          </a:p>
          <a:p>
            <a:pPr marL="182563" marR="0" lvl="0" indent="-182563" algn="just" defTabSz="1219170" rtl="0" eaLnBrk="1" fontAlgn="auto" latinLnBrk="0" hangingPunct="1">
              <a:lnSpc>
                <a:spcPct val="110000"/>
              </a:lnSpc>
              <a:spcBef>
                <a:spcPts val="0"/>
              </a:spcBef>
              <a:spcAft>
                <a:spcPts val="1200"/>
              </a:spcAft>
              <a:buClr>
                <a:srgbClr val="4B44C5"/>
              </a:buClr>
              <a:buSzTx/>
              <a:buFont typeface="+mj-lt"/>
              <a:buAutoNum type="arabicPeriod"/>
              <a:tabLst/>
              <a:defRPr/>
            </a:pP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We identified </a:t>
            </a:r>
            <a:r>
              <a:rPr kumimoji="0" lang="en-US" sz="1600" b="1" i="0" u="none" strike="noStrike" kern="1200" cap="none" spc="0" normalizeH="0" baseline="0" noProof="0" dirty="0">
                <a:ln>
                  <a:noFill/>
                </a:ln>
                <a:solidFill>
                  <a:srgbClr val="4B44C5"/>
                </a:solidFill>
                <a:effectLst/>
                <a:uLnTx/>
                <a:uFillTx/>
                <a:latin typeface="Roboto Light"/>
                <a:ea typeface="Roboto Light"/>
                <a:cs typeface="Roboto Light"/>
              </a:rPr>
              <a:t>Random Forest </a:t>
            </a: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as the model giving us the </a:t>
            </a:r>
            <a:r>
              <a:rPr kumimoji="0" lang="en-US" sz="1600" b="1" i="0" u="none" strike="noStrike" kern="1200" cap="none" spc="0" normalizeH="0" baseline="0" noProof="0" dirty="0">
                <a:ln>
                  <a:noFill/>
                </a:ln>
                <a:solidFill>
                  <a:srgbClr val="4B44C5"/>
                </a:solidFill>
                <a:effectLst/>
                <a:uLnTx/>
                <a:uFillTx/>
                <a:latin typeface="Roboto Light"/>
                <a:ea typeface="Roboto Light"/>
                <a:cs typeface="Roboto Light"/>
              </a:rPr>
              <a:t>highest predictive power</a:t>
            </a: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 This model classifies whether or not a booking will be canceled </a:t>
            </a:r>
            <a:r>
              <a:rPr kumimoji="0" lang="en-US" sz="1600" b="1" i="0" u="none" strike="noStrike" kern="1200" cap="none" spc="0" normalizeH="0" baseline="0" noProof="0" dirty="0">
                <a:ln>
                  <a:noFill/>
                </a:ln>
                <a:solidFill>
                  <a:srgbClr val="4B44C5"/>
                </a:solidFill>
                <a:effectLst/>
                <a:uLnTx/>
                <a:uFillTx/>
                <a:latin typeface="Roboto Light"/>
                <a:ea typeface="Roboto Light"/>
                <a:cs typeface="Roboto Light"/>
              </a:rPr>
              <a:t>with 84% accuracy. </a:t>
            </a:r>
          </a:p>
          <a:p>
            <a:pPr marL="182563" marR="0" lvl="0" indent="-182563" algn="just" defTabSz="1219170" rtl="0" eaLnBrk="1" fontAlgn="auto" latinLnBrk="0" hangingPunct="1">
              <a:lnSpc>
                <a:spcPct val="110000"/>
              </a:lnSpc>
              <a:spcBef>
                <a:spcPts val="0"/>
              </a:spcBef>
              <a:spcAft>
                <a:spcPts val="1200"/>
              </a:spcAft>
              <a:buClr>
                <a:srgbClr val="4B44C5"/>
              </a:buClr>
              <a:buSzTx/>
              <a:buFont typeface="+mj-lt"/>
              <a:buAutoNum type="arabicPeriod"/>
              <a:tabLst/>
              <a:defRPr/>
            </a:pP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Our interpretative Random Forest model revealed that </a:t>
            </a:r>
            <a:r>
              <a:rPr kumimoji="0" lang="en-US" sz="1600" b="1" i="0" u="none" strike="noStrike" kern="1200" cap="none" spc="0" normalizeH="0" baseline="0" noProof="0" dirty="0">
                <a:ln>
                  <a:noFill/>
                </a:ln>
                <a:solidFill>
                  <a:srgbClr val="4B44C5"/>
                </a:solidFill>
                <a:effectLst/>
                <a:uLnTx/>
                <a:uFillTx/>
                <a:latin typeface="Roboto Light"/>
                <a:ea typeface="Roboto Light"/>
                <a:cs typeface="Roboto Light"/>
              </a:rPr>
              <a:t>lead time, average daily rate, and deposit payment type are the three features influencing cancellation prediction the most. </a:t>
            </a:r>
            <a:r>
              <a:rPr kumimoji="0" lang="en-US" sz="1600" b="0" i="0" u="none" strike="noStrike" kern="1200" cap="none" spc="0" normalizeH="0" baseline="0" noProof="0" dirty="0">
                <a:ln>
                  <a:noFill/>
                </a:ln>
                <a:solidFill>
                  <a:srgbClr val="0B0B0B">
                    <a:lumMod val="50000"/>
                    <a:lumOff val="50000"/>
                  </a:srgbClr>
                </a:solidFill>
                <a:effectLst/>
                <a:uLnTx/>
                <a:uFillTx/>
                <a:latin typeface="Roboto Light"/>
                <a:ea typeface="Roboto Light"/>
                <a:cs typeface="Roboto Light"/>
              </a:rPr>
              <a:t>Our analysis also pointed at the importance of number of special requests and reserved room type.</a:t>
            </a:r>
          </a:p>
        </p:txBody>
      </p:sp>
      <p:sp>
        <p:nvSpPr>
          <p:cNvPr id="9" name="Rectangle 8"/>
          <p:cNvSpPr/>
          <p:nvPr/>
        </p:nvSpPr>
        <p:spPr>
          <a:xfrm>
            <a:off x="0" y="4518945"/>
            <a:ext cx="4473677" cy="1727200"/>
          </a:xfrm>
          <a:prstGeom prst="rect">
            <a:avLst/>
          </a:prstGeom>
          <a:gradFill flip="none" rotWithShape="1">
            <a:gsLst>
              <a:gs pos="1000">
                <a:schemeClr val="accent1">
                  <a:alpha val="92000"/>
                </a:schemeClr>
              </a:gs>
              <a:gs pos="100000">
                <a:schemeClr val="accent4">
                  <a:alpha val="92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Roboto Light"/>
              <a:ea typeface="+mn-ea"/>
              <a:cs typeface="Roboto Light"/>
            </a:endParaRPr>
          </a:p>
        </p:txBody>
      </p:sp>
      <p:pic>
        <p:nvPicPr>
          <p:cNvPr id="13" name="Graphic 12">
            <a:extLst>
              <a:ext uri="{FF2B5EF4-FFF2-40B4-BE49-F238E27FC236}">
                <a16:creationId xmlns:a16="http://schemas.microsoft.com/office/drawing/2014/main" id="{56C32822-F405-436B-9BEC-176941D83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706" y="261577"/>
            <a:ext cx="650444" cy="690677"/>
          </a:xfrm>
          <a:prstGeom prst="rect">
            <a:avLst/>
          </a:prstGeom>
        </p:spPr>
      </p:pic>
      <p:sp>
        <p:nvSpPr>
          <p:cNvPr id="2" name="Title 1"/>
          <p:cNvSpPr>
            <a:spLocks noGrp="1"/>
          </p:cNvSpPr>
          <p:nvPr>
            <p:ph type="title"/>
          </p:nvPr>
        </p:nvSpPr>
        <p:spPr>
          <a:xfrm>
            <a:off x="263550" y="5209622"/>
            <a:ext cx="4165600" cy="533400"/>
          </a:xfrm>
        </p:spPr>
        <p:txBody>
          <a:bodyPr>
            <a:normAutofit fontScale="90000"/>
          </a:bodyPr>
          <a:lstStyle/>
          <a:p>
            <a:pPr>
              <a:lnSpc>
                <a:spcPts val="3813"/>
              </a:lnSpc>
            </a:pPr>
            <a:r>
              <a:rPr lang="en-JM" sz="4800" dirty="0">
                <a:solidFill>
                  <a:schemeClr val="bg1"/>
                </a:solidFill>
              </a:rPr>
              <a:t>Insight</a:t>
            </a:r>
          </a:p>
        </p:txBody>
      </p:sp>
      <p:sp>
        <p:nvSpPr>
          <p:cNvPr id="12" name="Text Placeholder 5"/>
          <p:cNvSpPr>
            <a:spLocks noGrp="1"/>
          </p:cNvSpPr>
          <p:nvPr>
            <p:ph type="body" sz="quarter" idx="4294967295"/>
          </p:nvPr>
        </p:nvSpPr>
        <p:spPr>
          <a:xfrm>
            <a:off x="263550" y="4803223"/>
            <a:ext cx="3535680" cy="431800"/>
          </a:xfrm>
        </p:spPr>
        <p:txBody>
          <a:bodyPr>
            <a:noAutofit/>
          </a:bodyPr>
          <a:lstStyle/>
          <a:p>
            <a:pPr marL="0" indent="0">
              <a:buNone/>
            </a:pPr>
            <a:r>
              <a:rPr lang="en-US" sz="1600" kern="0" dirty="0">
                <a:solidFill>
                  <a:schemeClr val="bg1"/>
                </a:solidFill>
              </a:rPr>
              <a:t>DATA EXPLORATION</a:t>
            </a:r>
          </a:p>
        </p:txBody>
      </p:sp>
      <p:cxnSp>
        <p:nvCxnSpPr>
          <p:cNvPr id="8" name="Straight Connector 7"/>
          <p:cNvCxnSpPr/>
          <p:nvPr/>
        </p:nvCxnSpPr>
        <p:spPr>
          <a:xfrm>
            <a:off x="365150" y="5830017"/>
            <a:ext cx="508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5">
            <a:extLst>
              <a:ext uri="{FF2B5EF4-FFF2-40B4-BE49-F238E27FC236}">
                <a16:creationId xmlns:a16="http://schemas.microsoft.com/office/drawing/2014/main" id="{346AD071-75F2-49D3-8B1F-B7DE4D115A66}"/>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fld id="{ECA401AD-1F10-49B1-9FCE-318DC7A04083}" type="slidenum">
              <a:rPr kumimoji="0" lang="en-US" sz="1400" b="0" i="0" u="none" strike="noStrike" kern="1200" cap="none" spc="0" normalizeH="0" baseline="0" noProof="0" smtClean="0">
                <a:ln>
                  <a:noFill/>
                </a:ln>
                <a:solidFill>
                  <a:srgbClr val="0B0B0B">
                    <a:lumMod val="75000"/>
                    <a:lumOff val="25000"/>
                  </a:srgbClr>
                </a:solidFill>
                <a:effectLst/>
                <a:uLnTx/>
                <a:uFillTx/>
                <a:latin typeface="Roboto Light"/>
                <a:ea typeface="+mn-ea"/>
              </a:rPr>
              <a:pPr marL="0" marR="0" lvl="0" indent="0" algn="ctr" defTabSz="121917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rgbClr val="0B0B0B">
                  <a:lumMod val="75000"/>
                  <a:lumOff val="25000"/>
                </a:srgbClr>
              </a:solidFill>
              <a:effectLst/>
              <a:uLnTx/>
              <a:uFillTx/>
              <a:latin typeface="Roboto Light"/>
              <a:ea typeface="+mn-ea"/>
            </a:endParaRPr>
          </a:p>
        </p:txBody>
      </p:sp>
    </p:spTree>
    <p:extLst>
      <p:ext uri="{BB962C8B-B14F-4D97-AF65-F5344CB8AC3E}">
        <p14:creationId xmlns:p14="http://schemas.microsoft.com/office/powerpoint/2010/main" val="31174911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F4E47AE-AC0B-4A4A-B923-A8CEFA8BE7F5}"/>
              </a:ext>
            </a:extLst>
          </p:cNvPr>
          <p:cNvSpPr>
            <a:spLocks noGrp="1"/>
          </p:cNvSpPr>
          <p:nvPr>
            <p:ph type="title"/>
          </p:nvPr>
        </p:nvSpPr>
        <p:spPr>
          <a:xfrm>
            <a:off x="335280" y="391160"/>
            <a:ext cx="10160000" cy="1102360"/>
          </a:xfrm>
        </p:spPr>
        <p:txBody>
          <a:bodyPr>
            <a:normAutofit/>
          </a:bodyPr>
          <a:lstStyle/>
          <a:p>
            <a:r>
              <a:rPr lang="en-US" sz="2800" dirty="0"/>
              <a:t>Features Correlated with Cancellation</a:t>
            </a:r>
          </a:p>
        </p:txBody>
      </p:sp>
      <p:sp>
        <p:nvSpPr>
          <p:cNvPr id="22" name="Text Placeholder 1">
            <a:extLst>
              <a:ext uri="{FF2B5EF4-FFF2-40B4-BE49-F238E27FC236}">
                <a16:creationId xmlns:a16="http://schemas.microsoft.com/office/drawing/2014/main" id="{5AA13D70-A059-4E00-8736-F241B0F2F9C2}"/>
              </a:ext>
            </a:extLst>
          </p:cNvPr>
          <p:cNvSpPr txBox="1">
            <a:spLocks/>
          </p:cNvSpPr>
          <p:nvPr/>
        </p:nvSpPr>
        <p:spPr>
          <a:xfrm>
            <a:off x="335280" y="391160"/>
            <a:ext cx="6705600" cy="431800"/>
          </a:xfrm>
          <a:prstGeom prst="rect">
            <a:avLst/>
          </a:prstGeom>
        </p:spPr>
        <p:txBody>
          <a:bodyPr/>
          <a:lstStyle>
            <a:lvl1pPr marL="457189" indent="-457189" algn="l" defTabSz="1219170" rtl="0" eaLnBrk="1" latinLnBrk="0" hangingPunct="1">
              <a:spcBef>
                <a:spcPct val="20000"/>
              </a:spcBef>
              <a:buFont typeface="Arial" pitchFamily="34" charset="0"/>
              <a:buChar char="•"/>
              <a:defRPr sz="1867"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400" dirty="0">
                <a:solidFill>
                  <a:schemeClr val="tx1"/>
                </a:solidFill>
              </a:rPr>
              <a:t>DATA EXPLORATION</a:t>
            </a:r>
          </a:p>
        </p:txBody>
      </p:sp>
      <p:cxnSp>
        <p:nvCxnSpPr>
          <p:cNvPr id="4" name="Straight Connector 3">
            <a:extLst>
              <a:ext uri="{FF2B5EF4-FFF2-40B4-BE49-F238E27FC236}">
                <a16:creationId xmlns:a16="http://schemas.microsoft.com/office/drawing/2014/main" id="{F5352040-539B-4E58-92AC-FA584262AF25}"/>
              </a:ext>
            </a:extLst>
          </p:cNvPr>
          <p:cNvCxnSpPr>
            <a:cxnSpLocks/>
          </p:cNvCxnSpPr>
          <p:nvPr/>
        </p:nvCxnSpPr>
        <p:spPr>
          <a:xfrm>
            <a:off x="441960" y="1333500"/>
            <a:ext cx="556260" cy="0"/>
          </a:xfrm>
          <a:prstGeom prst="line">
            <a:avLst/>
          </a:prstGeom>
          <a:ln w="19050">
            <a:solidFill>
              <a:srgbClr val="4B44C5"/>
            </a:solidFill>
          </a:ln>
        </p:spPr>
        <p:style>
          <a:lnRef idx="1">
            <a:schemeClr val="accent1"/>
          </a:lnRef>
          <a:fillRef idx="0">
            <a:schemeClr val="accent1"/>
          </a:fillRef>
          <a:effectRef idx="0">
            <a:schemeClr val="accent1"/>
          </a:effectRef>
          <a:fontRef idx="minor">
            <a:schemeClr val="tx1"/>
          </a:fontRef>
        </p:style>
      </p:cxnSp>
      <p:sp>
        <p:nvSpPr>
          <p:cNvPr id="34" name="Text Placeholder 7">
            <a:extLst>
              <a:ext uri="{FF2B5EF4-FFF2-40B4-BE49-F238E27FC236}">
                <a16:creationId xmlns:a16="http://schemas.microsoft.com/office/drawing/2014/main" id="{9E6F5B83-31CE-4D8E-BD41-EAF4AD3C56C6}"/>
              </a:ext>
            </a:extLst>
          </p:cNvPr>
          <p:cNvSpPr txBox="1">
            <a:spLocks/>
          </p:cNvSpPr>
          <p:nvPr/>
        </p:nvSpPr>
        <p:spPr>
          <a:xfrm>
            <a:off x="6678304" y="1572390"/>
            <a:ext cx="3764251"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Lead Time</a:t>
            </a:r>
          </a:p>
        </p:txBody>
      </p:sp>
      <p:sp>
        <p:nvSpPr>
          <p:cNvPr id="35" name="Text Placeholder 7">
            <a:extLst>
              <a:ext uri="{FF2B5EF4-FFF2-40B4-BE49-F238E27FC236}">
                <a16:creationId xmlns:a16="http://schemas.microsoft.com/office/drawing/2014/main" id="{66FE7D07-9E2D-40D4-884A-A5B529DFE6E0}"/>
              </a:ext>
            </a:extLst>
          </p:cNvPr>
          <p:cNvSpPr txBox="1">
            <a:spLocks/>
          </p:cNvSpPr>
          <p:nvPr/>
        </p:nvSpPr>
        <p:spPr>
          <a:xfrm>
            <a:off x="6678304" y="2744969"/>
            <a:ext cx="3764251"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Special Requests</a:t>
            </a:r>
          </a:p>
        </p:txBody>
      </p:sp>
      <p:sp>
        <p:nvSpPr>
          <p:cNvPr id="36" name="Text Placeholder 7">
            <a:extLst>
              <a:ext uri="{FF2B5EF4-FFF2-40B4-BE49-F238E27FC236}">
                <a16:creationId xmlns:a16="http://schemas.microsoft.com/office/drawing/2014/main" id="{BF066280-4BDD-4435-8D8F-C3D2417B5E00}"/>
              </a:ext>
            </a:extLst>
          </p:cNvPr>
          <p:cNvSpPr txBox="1">
            <a:spLocks/>
          </p:cNvSpPr>
          <p:nvPr/>
        </p:nvSpPr>
        <p:spPr>
          <a:xfrm>
            <a:off x="6678304" y="3920300"/>
            <a:ext cx="3764251"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Requested Parking Spaces</a:t>
            </a:r>
          </a:p>
        </p:txBody>
      </p:sp>
      <p:sp>
        <p:nvSpPr>
          <p:cNvPr id="37" name="Text Placeholder 7">
            <a:extLst>
              <a:ext uri="{FF2B5EF4-FFF2-40B4-BE49-F238E27FC236}">
                <a16:creationId xmlns:a16="http://schemas.microsoft.com/office/drawing/2014/main" id="{6F7BC3F1-770C-4C32-876F-91A8DF0F6CB8}"/>
              </a:ext>
            </a:extLst>
          </p:cNvPr>
          <p:cNvSpPr txBox="1">
            <a:spLocks/>
          </p:cNvSpPr>
          <p:nvPr/>
        </p:nvSpPr>
        <p:spPr>
          <a:xfrm>
            <a:off x="6678304" y="4898578"/>
            <a:ext cx="3764251"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Previous Cancellations</a:t>
            </a:r>
          </a:p>
        </p:txBody>
      </p:sp>
      <p:sp>
        <p:nvSpPr>
          <p:cNvPr id="39" name="TextBox 38">
            <a:extLst>
              <a:ext uri="{FF2B5EF4-FFF2-40B4-BE49-F238E27FC236}">
                <a16:creationId xmlns:a16="http://schemas.microsoft.com/office/drawing/2014/main" id="{48A730E7-1AFD-459F-BCA0-4DFEB06E4454}"/>
              </a:ext>
            </a:extLst>
          </p:cNvPr>
          <p:cNvSpPr txBox="1"/>
          <p:nvPr/>
        </p:nvSpPr>
        <p:spPr>
          <a:xfrm>
            <a:off x="6678304" y="1910610"/>
            <a:ext cx="4468479" cy="738664"/>
          </a:xfrm>
          <a:prstGeom prst="rect">
            <a:avLst/>
          </a:prstGeom>
          <a:noFill/>
        </p:spPr>
        <p:txBody>
          <a:bodyPr wrap="square">
            <a:spAutoFit/>
          </a:bodyPr>
          <a:lstStyle/>
          <a:p>
            <a:r>
              <a:rPr lang="en-US" sz="1400" dirty="0">
                <a:solidFill>
                  <a:schemeClr val="tx1">
                    <a:lumMod val="50000"/>
                    <a:lumOff val="50000"/>
                  </a:schemeClr>
                </a:solidFill>
                <a:latin typeface="Roboto Condensed Light" panose="02000000000000000000" pitchFamily="2" charset="0"/>
                <a:ea typeface="Roboto Condensed Light" panose="02000000000000000000" pitchFamily="2" charset="0"/>
              </a:rPr>
              <a:t>Lead Time means number of days between reservation date and arrival date. More lead time means customers have more time to cancel the reservation. </a:t>
            </a:r>
            <a:endParaRPr lang="en-ID" sz="1400" dirty="0">
              <a:solidFill>
                <a:schemeClr val="tx1">
                  <a:lumMod val="50000"/>
                  <a:lumOff val="50000"/>
                </a:schemeClr>
              </a:solidFill>
              <a:latin typeface="Roboto Condensed Light" panose="02000000000000000000" pitchFamily="2" charset="0"/>
              <a:ea typeface="Roboto Condensed Light" panose="02000000000000000000" pitchFamily="2" charset="0"/>
            </a:endParaRPr>
          </a:p>
        </p:txBody>
      </p:sp>
      <p:sp>
        <p:nvSpPr>
          <p:cNvPr id="40" name="TextBox 39">
            <a:extLst>
              <a:ext uri="{FF2B5EF4-FFF2-40B4-BE49-F238E27FC236}">
                <a16:creationId xmlns:a16="http://schemas.microsoft.com/office/drawing/2014/main" id="{576BFE36-8757-4EC2-9BDB-AB89779469F6}"/>
              </a:ext>
            </a:extLst>
          </p:cNvPr>
          <p:cNvSpPr txBox="1"/>
          <p:nvPr/>
        </p:nvSpPr>
        <p:spPr>
          <a:xfrm>
            <a:off x="6678304" y="3081704"/>
            <a:ext cx="4468479" cy="738664"/>
          </a:xfrm>
          <a:prstGeom prst="rect">
            <a:avLst/>
          </a:prstGeom>
          <a:noFill/>
        </p:spPr>
        <p:txBody>
          <a:bodyPr wrap="square">
            <a:spAutoFit/>
          </a:bodyPr>
          <a:lstStyle/>
          <a:p>
            <a:r>
              <a:rPr lang="en-US" sz="1400" dirty="0">
                <a:solidFill>
                  <a:schemeClr val="tx1">
                    <a:lumMod val="50000"/>
                    <a:lumOff val="50000"/>
                  </a:schemeClr>
                </a:solidFill>
                <a:latin typeface="Roboto Condensed Light" panose="02000000000000000000" pitchFamily="2" charset="0"/>
                <a:ea typeface="Roboto Condensed Light" panose="02000000000000000000" pitchFamily="2" charset="0"/>
              </a:rPr>
              <a:t>Engagement with the hotel prior to arrival may make a customer less likely to cancel their reservation.  This shows their commitment to the booking.</a:t>
            </a:r>
            <a:endParaRPr lang="en-ID" sz="1400" dirty="0">
              <a:solidFill>
                <a:schemeClr val="tx1">
                  <a:lumMod val="50000"/>
                  <a:lumOff val="50000"/>
                </a:schemeClr>
              </a:solidFill>
              <a:latin typeface="Roboto Condensed Light" panose="02000000000000000000" pitchFamily="2" charset="0"/>
              <a:ea typeface="Roboto Condensed Light" panose="02000000000000000000" pitchFamily="2" charset="0"/>
            </a:endParaRPr>
          </a:p>
        </p:txBody>
      </p:sp>
      <p:sp>
        <p:nvSpPr>
          <p:cNvPr id="41" name="TextBox 40">
            <a:extLst>
              <a:ext uri="{FF2B5EF4-FFF2-40B4-BE49-F238E27FC236}">
                <a16:creationId xmlns:a16="http://schemas.microsoft.com/office/drawing/2014/main" id="{E3BA92CC-7934-408B-806E-6F046B8206A1}"/>
              </a:ext>
            </a:extLst>
          </p:cNvPr>
          <p:cNvSpPr txBox="1"/>
          <p:nvPr/>
        </p:nvSpPr>
        <p:spPr>
          <a:xfrm>
            <a:off x="6678304" y="4246952"/>
            <a:ext cx="4468479" cy="523220"/>
          </a:xfrm>
          <a:prstGeom prst="rect">
            <a:avLst/>
          </a:prstGeom>
          <a:noFill/>
        </p:spPr>
        <p:txBody>
          <a:bodyPr wrap="square">
            <a:spAutoFit/>
          </a:bodyPr>
          <a:lstStyle/>
          <a:p>
            <a:r>
              <a:rPr lang="en-US" sz="1400" dirty="0">
                <a:solidFill>
                  <a:schemeClr val="tx1">
                    <a:lumMod val="50000"/>
                    <a:lumOff val="50000"/>
                  </a:schemeClr>
                </a:solidFill>
                <a:latin typeface="Roboto Condensed Light" panose="02000000000000000000" pitchFamily="2" charset="0"/>
                <a:ea typeface="Roboto Condensed Light" panose="02000000000000000000" pitchFamily="2" charset="0"/>
              </a:rPr>
              <a:t>Same with special requests, request of parking spaces shows about customer’s commitment to the booking.</a:t>
            </a:r>
            <a:endParaRPr lang="en-ID" sz="1400" dirty="0">
              <a:solidFill>
                <a:schemeClr val="tx1">
                  <a:lumMod val="50000"/>
                  <a:lumOff val="50000"/>
                </a:schemeClr>
              </a:solidFill>
              <a:latin typeface="Roboto Condensed Light" panose="02000000000000000000" pitchFamily="2" charset="0"/>
              <a:ea typeface="Roboto Condensed Light" panose="02000000000000000000" pitchFamily="2" charset="0"/>
            </a:endParaRPr>
          </a:p>
        </p:txBody>
      </p:sp>
      <p:sp>
        <p:nvSpPr>
          <p:cNvPr id="42" name="TextBox 41">
            <a:extLst>
              <a:ext uri="{FF2B5EF4-FFF2-40B4-BE49-F238E27FC236}">
                <a16:creationId xmlns:a16="http://schemas.microsoft.com/office/drawing/2014/main" id="{8B5C8209-6717-482B-AA1A-7058F11878F0}"/>
              </a:ext>
            </a:extLst>
          </p:cNvPr>
          <p:cNvSpPr txBox="1"/>
          <p:nvPr/>
        </p:nvSpPr>
        <p:spPr>
          <a:xfrm>
            <a:off x="6678304" y="5241236"/>
            <a:ext cx="4468479" cy="523220"/>
          </a:xfrm>
          <a:prstGeom prst="rect">
            <a:avLst/>
          </a:prstGeom>
          <a:noFill/>
        </p:spPr>
        <p:txBody>
          <a:bodyPr wrap="square">
            <a:spAutoFit/>
          </a:bodyPr>
          <a:lstStyle/>
          <a:p>
            <a:r>
              <a:rPr lang="en-US" sz="1400" dirty="0">
                <a:solidFill>
                  <a:schemeClr val="tx1">
                    <a:lumMod val="50000"/>
                    <a:lumOff val="50000"/>
                  </a:schemeClr>
                </a:solidFill>
                <a:latin typeface="Roboto Condensed Light" panose="02000000000000000000" pitchFamily="2" charset="0"/>
                <a:ea typeface="Roboto Condensed Light" panose="02000000000000000000" pitchFamily="2" charset="0"/>
              </a:rPr>
              <a:t>Customer with history of previous cancellations may show us about their tendency to cancel booking.</a:t>
            </a:r>
            <a:endParaRPr lang="en-ID" sz="1400" dirty="0">
              <a:solidFill>
                <a:schemeClr val="tx1">
                  <a:lumMod val="50000"/>
                  <a:lumOff val="50000"/>
                </a:schemeClr>
              </a:solidFill>
              <a:latin typeface="Roboto Condensed Light" panose="02000000000000000000" pitchFamily="2" charset="0"/>
              <a:ea typeface="Roboto Condensed Light" panose="02000000000000000000" pitchFamily="2" charset="0"/>
            </a:endParaRPr>
          </a:p>
        </p:txBody>
      </p:sp>
      <p:pic>
        <p:nvPicPr>
          <p:cNvPr id="46" name="Graphic 45">
            <a:extLst>
              <a:ext uri="{FF2B5EF4-FFF2-40B4-BE49-F238E27FC236}">
                <a16:creationId xmlns:a16="http://schemas.microsoft.com/office/drawing/2014/main" id="{55A4FF4B-312F-4021-819F-8E67EF29A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012" y="261577"/>
            <a:ext cx="650444" cy="690677"/>
          </a:xfrm>
          <a:prstGeom prst="rect">
            <a:avLst/>
          </a:prstGeom>
        </p:spPr>
      </p:pic>
      <p:pic>
        <p:nvPicPr>
          <p:cNvPr id="1026" name="Picture 2">
            <a:extLst>
              <a:ext uri="{FF2B5EF4-FFF2-40B4-BE49-F238E27FC236}">
                <a16:creationId xmlns:a16="http://schemas.microsoft.com/office/drawing/2014/main" id="{3695CF16-3112-46E3-B79A-FC35D27E3A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472"/>
          <a:stretch/>
        </p:blipFill>
        <p:spPr bwMode="auto">
          <a:xfrm>
            <a:off x="458675" y="1493520"/>
            <a:ext cx="5911645" cy="51620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5">
            <a:extLst>
              <a:ext uri="{FF2B5EF4-FFF2-40B4-BE49-F238E27FC236}">
                <a16:creationId xmlns:a16="http://schemas.microsoft.com/office/drawing/2014/main" id="{5274A8DB-40F8-40FA-9334-C6B6C0E3CC6F}"/>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15</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164396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xEl>
                                              <p:pRg st="0" end="0"/>
                                            </p:txEl>
                                          </p:spTgt>
                                        </p:tgtEl>
                                        <p:attrNameLst>
                                          <p:attrName>style.visibility</p:attrName>
                                        </p:attrNameLst>
                                      </p:cBhvr>
                                      <p:to>
                                        <p:strVal val="visible"/>
                                      </p:to>
                                    </p:set>
                                    <p:animEffect transition="in" filter="fade">
                                      <p:cBhvr>
                                        <p:cTn id="10" dur="500"/>
                                        <p:tgtEl>
                                          <p:spTgt spid="3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fade">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xEl>
                                              <p:pRg st="0" end="0"/>
                                            </p:txEl>
                                          </p:spTgt>
                                        </p:tgtEl>
                                        <p:attrNameLst>
                                          <p:attrName>style.visibility</p:attrName>
                                        </p:attrNameLst>
                                      </p:cBhvr>
                                      <p:to>
                                        <p:strVal val="visible"/>
                                      </p:to>
                                    </p:set>
                                    <p:animEffect transition="in" filter="fade">
                                      <p:cBhvr>
                                        <p:cTn id="16"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5" grpId="0" build="p"/>
      <p:bldP spid="36" grpId="0" build="p"/>
      <p:bldP spid="3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F4E47AE-AC0B-4A4A-B923-A8CEFA8BE7F5}"/>
              </a:ext>
            </a:extLst>
          </p:cNvPr>
          <p:cNvSpPr>
            <a:spLocks noGrp="1"/>
          </p:cNvSpPr>
          <p:nvPr>
            <p:ph type="title"/>
          </p:nvPr>
        </p:nvSpPr>
        <p:spPr>
          <a:xfrm>
            <a:off x="335280" y="391160"/>
            <a:ext cx="10160000" cy="1102360"/>
          </a:xfrm>
        </p:spPr>
        <p:txBody>
          <a:bodyPr>
            <a:normAutofit/>
          </a:bodyPr>
          <a:lstStyle/>
          <a:p>
            <a:r>
              <a:rPr lang="en-US" sz="2800" dirty="0"/>
              <a:t>Room Type and Deposit Type Also Have Great Impact on Cancellations</a:t>
            </a:r>
          </a:p>
        </p:txBody>
      </p:sp>
      <p:sp>
        <p:nvSpPr>
          <p:cNvPr id="22" name="Text Placeholder 1">
            <a:extLst>
              <a:ext uri="{FF2B5EF4-FFF2-40B4-BE49-F238E27FC236}">
                <a16:creationId xmlns:a16="http://schemas.microsoft.com/office/drawing/2014/main" id="{5AA13D70-A059-4E00-8736-F241B0F2F9C2}"/>
              </a:ext>
            </a:extLst>
          </p:cNvPr>
          <p:cNvSpPr txBox="1">
            <a:spLocks/>
          </p:cNvSpPr>
          <p:nvPr/>
        </p:nvSpPr>
        <p:spPr>
          <a:xfrm>
            <a:off x="335280" y="391160"/>
            <a:ext cx="6705600" cy="431800"/>
          </a:xfrm>
          <a:prstGeom prst="rect">
            <a:avLst/>
          </a:prstGeom>
        </p:spPr>
        <p:txBody>
          <a:bodyPr/>
          <a:lstStyle>
            <a:lvl1pPr marL="457189" indent="-457189" algn="l" defTabSz="1219170" rtl="0" eaLnBrk="1" latinLnBrk="0" hangingPunct="1">
              <a:spcBef>
                <a:spcPct val="20000"/>
              </a:spcBef>
              <a:buFont typeface="Arial" pitchFamily="34" charset="0"/>
              <a:buChar char="•"/>
              <a:defRPr sz="1867"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400" dirty="0">
                <a:solidFill>
                  <a:schemeClr val="tx1"/>
                </a:solidFill>
              </a:rPr>
              <a:t>DATA EXPLORATION</a:t>
            </a:r>
          </a:p>
        </p:txBody>
      </p:sp>
      <p:cxnSp>
        <p:nvCxnSpPr>
          <p:cNvPr id="4" name="Straight Connector 3">
            <a:extLst>
              <a:ext uri="{FF2B5EF4-FFF2-40B4-BE49-F238E27FC236}">
                <a16:creationId xmlns:a16="http://schemas.microsoft.com/office/drawing/2014/main" id="{F5352040-539B-4E58-92AC-FA584262AF25}"/>
              </a:ext>
            </a:extLst>
          </p:cNvPr>
          <p:cNvCxnSpPr>
            <a:cxnSpLocks/>
          </p:cNvCxnSpPr>
          <p:nvPr/>
        </p:nvCxnSpPr>
        <p:spPr>
          <a:xfrm>
            <a:off x="441960" y="1333500"/>
            <a:ext cx="556260" cy="0"/>
          </a:xfrm>
          <a:prstGeom prst="line">
            <a:avLst/>
          </a:prstGeom>
          <a:ln w="19050">
            <a:solidFill>
              <a:srgbClr val="4B44C5"/>
            </a:solidFill>
          </a:ln>
        </p:spPr>
        <p:style>
          <a:lnRef idx="1">
            <a:schemeClr val="accent1"/>
          </a:lnRef>
          <a:fillRef idx="0">
            <a:schemeClr val="accent1"/>
          </a:fillRef>
          <a:effectRef idx="0">
            <a:schemeClr val="accent1"/>
          </a:effectRef>
          <a:fontRef idx="minor">
            <a:schemeClr val="tx1"/>
          </a:fontRef>
        </p:style>
      </p:cxnSp>
      <p:sp>
        <p:nvSpPr>
          <p:cNvPr id="34" name="Text Placeholder 7">
            <a:extLst>
              <a:ext uri="{FF2B5EF4-FFF2-40B4-BE49-F238E27FC236}">
                <a16:creationId xmlns:a16="http://schemas.microsoft.com/office/drawing/2014/main" id="{9E6F5B83-31CE-4D8E-BD41-EAF4AD3C56C6}"/>
              </a:ext>
            </a:extLst>
          </p:cNvPr>
          <p:cNvSpPr txBox="1">
            <a:spLocks/>
          </p:cNvSpPr>
          <p:nvPr/>
        </p:nvSpPr>
        <p:spPr>
          <a:xfrm>
            <a:off x="5836746" y="2243614"/>
            <a:ext cx="3764251"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Reserved Room Type</a:t>
            </a:r>
          </a:p>
        </p:txBody>
      </p:sp>
      <p:sp>
        <p:nvSpPr>
          <p:cNvPr id="37" name="Text Placeholder 7">
            <a:extLst>
              <a:ext uri="{FF2B5EF4-FFF2-40B4-BE49-F238E27FC236}">
                <a16:creationId xmlns:a16="http://schemas.microsoft.com/office/drawing/2014/main" id="{6F7BC3F1-770C-4C32-876F-91A8DF0F6CB8}"/>
              </a:ext>
            </a:extLst>
          </p:cNvPr>
          <p:cNvSpPr txBox="1">
            <a:spLocks/>
          </p:cNvSpPr>
          <p:nvPr/>
        </p:nvSpPr>
        <p:spPr>
          <a:xfrm>
            <a:off x="5836746" y="4780930"/>
            <a:ext cx="3764251"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Deposit Type</a:t>
            </a:r>
          </a:p>
        </p:txBody>
      </p:sp>
      <p:sp>
        <p:nvSpPr>
          <p:cNvPr id="39" name="TextBox 38">
            <a:extLst>
              <a:ext uri="{FF2B5EF4-FFF2-40B4-BE49-F238E27FC236}">
                <a16:creationId xmlns:a16="http://schemas.microsoft.com/office/drawing/2014/main" id="{48A730E7-1AFD-459F-BCA0-4DFEB06E4454}"/>
              </a:ext>
            </a:extLst>
          </p:cNvPr>
          <p:cNvSpPr txBox="1"/>
          <p:nvPr/>
        </p:nvSpPr>
        <p:spPr>
          <a:xfrm>
            <a:off x="5836746" y="2581834"/>
            <a:ext cx="4800774" cy="692497"/>
          </a:xfrm>
          <a:prstGeom prst="rect">
            <a:avLst/>
          </a:prstGeom>
          <a:noFill/>
        </p:spPr>
        <p:txBody>
          <a:bodyPr wrap="square">
            <a:spAutoFit/>
          </a:bodyPr>
          <a:lstStyle/>
          <a:p>
            <a:pPr algn="just"/>
            <a:r>
              <a:rPr lang="en-US" sz="1300" dirty="0">
                <a:solidFill>
                  <a:schemeClr val="tx1">
                    <a:lumMod val="50000"/>
                    <a:lumOff val="50000"/>
                  </a:schemeClr>
                </a:solidFill>
                <a:latin typeface="Roboto Light" panose="02000000000000000000" pitchFamily="2" charset="0"/>
                <a:ea typeface="Roboto Light" panose="02000000000000000000" pitchFamily="2" charset="0"/>
              </a:rPr>
              <a:t>Customers who reserved room type P have the highest percentage booking cancellation with 100% of bookings canceled.</a:t>
            </a:r>
            <a:endParaRPr lang="en-ID" sz="1300" dirty="0">
              <a:solidFill>
                <a:schemeClr val="tx1">
                  <a:lumMod val="50000"/>
                  <a:lumOff val="50000"/>
                </a:schemeClr>
              </a:solidFill>
              <a:latin typeface="Roboto Light" panose="02000000000000000000" pitchFamily="2" charset="0"/>
              <a:ea typeface="Roboto Light" panose="02000000000000000000" pitchFamily="2" charset="0"/>
            </a:endParaRPr>
          </a:p>
        </p:txBody>
      </p:sp>
      <p:sp>
        <p:nvSpPr>
          <p:cNvPr id="42" name="TextBox 41">
            <a:extLst>
              <a:ext uri="{FF2B5EF4-FFF2-40B4-BE49-F238E27FC236}">
                <a16:creationId xmlns:a16="http://schemas.microsoft.com/office/drawing/2014/main" id="{8B5C8209-6717-482B-AA1A-7058F11878F0}"/>
              </a:ext>
            </a:extLst>
          </p:cNvPr>
          <p:cNvSpPr txBox="1"/>
          <p:nvPr/>
        </p:nvSpPr>
        <p:spPr>
          <a:xfrm>
            <a:off x="5836746" y="5123588"/>
            <a:ext cx="4800774" cy="692497"/>
          </a:xfrm>
          <a:prstGeom prst="rect">
            <a:avLst/>
          </a:prstGeom>
          <a:noFill/>
        </p:spPr>
        <p:txBody>
          <a:bodyPr wrap="square">
            <a:spAutoFit/>
          </a:bodyPr>
          <a:lstStyle/>
          <a:p>
            <a:pPr algn="just"/>
            <a:r>
              <a:rPr lang="en-US" sz="1300" dirty="0">
                <a:solidFill>
                  <a:schemeClr val="tx1">
                    <a:lumMod val="50000"/>
                    <a:lumOff val="50000"/>
                  </a:schemeClr>
                </a:solidFill>
                <a:latin typeface="Roboto Light" panose="02000000000000000000" pitchFamily="2" charset="0"/>
                <a:ea typeface="Roboto Light" panose="02000000000000000000" pitchFamily="2" charset="0"/>
              </a:rPr>
              <a:t>Non-refundable payment policy </a:t>
            </a:r>
            <a:r>
              <a:rPr lang="en-US" sz="1300" b="1" dirty="0">
                <a:solidFill>
                  <a:schemeClr val="tx1">
                    <a:lumMod val="50000"/>
                    <a:lumOff val="50000"/>
                  </a:schemeClr>
                </a:solidFill>
                <a:latin typeface="Roboto Light" panose="02000000000000000000" pitchFamily="2" charset="0"/>
                <a:ea typeface="Roboto Light" panose="02000000000000000000" pitchFamily="2" charset="0"/>
              </a:rPr>
              <a:t>almost</a:t>
            </a:r>
            <a:r>
              <a:rPr lang="en-US" sz="1300" dirty="0">
                <a:solidFill>
                  <a:schemeClr val="tx1">
                    <a:lumMod val="50000"/>
                    <a:lumOff val="50000"/>
                  </a:schemeClr>
                </a:solidFill>
                <a:latin typeface="Roboto Light" panose="02000000000000000000" pitchFamily="2" charset="0"/>
                <a:ea typeface="Roboto Light" panose="02000000000000000000" pitchFamily="2" charset="0"/>
              </a:rPr>
              <a:t> has 100% cancellation rate, the deposit seems to be made  more often by transient groups who use a travel agent.</a:t>
            </a:r>
            <a:endParaRPr lang="en-ID" sz="1300" dirty="0">
              <a:solidFill>
                <a:schemeClr val="tx1">
                  <a:lumMod val="50000"/>
                  <a:lumOff val="50000"/>
                </a:schemeClr>
              </a:solidFill>
              <a:latin typeface="Roboto Light" panose="02000000000000000000" pitchFamily="2" charset="0"/>
              <a:ea typeface="Roboto Light" panose="02000000000000000000" pitchFamily="2" charset="0"/>
            </a:endParaRPr>
          </a:p>
        </p:txBody>
      </p:sp>
      <p:pic>
        <p:nvPicPr>
          <p:cNvPr id="18" name="Graphic 17">
            <a:extLst>
              <a:ext uri="{FF2B5EF4-FFF2-40B4-BE49-F238E27FC236}">
                <a16:creationId xmlns:a16="http://schemas.microsoft.com/office/drawing/2014/main" id="{1A919E83-A6C0-4FF0-9452-544C3F8822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012" y="261577"/>
            <a:ext cx="650444" cy="690677"/>
          </a:xfrm>
          <a:prstGeom prst="rect">
            <a:avLst/>
          </a:prstGeom>
        </p:spPr>
      </p:pic>
      <p:pic>
        <p:nvPicPr>
          <p:cNvPr id="5" name="Picture 4">
            <a:extLst>
              <a:ext uri="{FF2B5EF4-FFF2-40B4-BE49-F238E27FC236}">
                <a16:creationId xmlns:a16="http://schemas.microsoft.com/office/drawing/2014/main" id="{C2D83304-EDEC-4BAC-876E-B46FB33933F1}"/>
              </a:ext>
            </a:extLst>
          </p:cNvPr>
          <p:cNvPicPr>
            <a:picLocks noChangeAspect="1"/>
          </p:cNvPicPr>
          <p:nvPr/>
        </p:nvPicPr>
        <p:blipFill rotWithShape="1">
          <a:blip r:embed="rId4"/>
          <a:srcRect l="37653" t="30068" r="31472" b="40569"/>
          <a:stretch/>
        </p:blipFill>
        <p:spPr>
          <a:xfrm>
            <a:off x="720090" y="1456255"/>
            <a:ext cx="4800774" cy="2568171"/>
          </a:xfrm>
          <a:prstGeom prst="rect">
            <a:avLst/>
          </a:prstGeom>
        </p:spPr>
      </p:pic>
      <p:pic>
        <p:nvPicPr>
          <p:cNvPr id="7" name="Picture 6">
            <a:extLst>
              <a:ext uri="{FF2B5EF4-FFF2-40B4-BE49-F238E27FC236}">
                <a16:creationId xmlns:a16="http://schemas.microsoft.com/office/drawing/2014/main" id="{09F8F9D6-C753-4FEE-9657-63848BCD263A}"/>
              </a:ext>
            </a:extLst>
          </p:cNvPr>
          <p:cNvPicPr>
            <a:picLocks noChangeAspect="1"/>
          </p:cNvPicPr>
          <p:nvPr/>
        </p:nvPicPr>
        <p:blipFill rotWithShape="1">
          <a:blip r:embed="rId5"/>
          <a:srcRect l="40791" t="34966" r="30510" b="39864"/>
          <a:stretch/>
        </p:blipFill>
        <p:spPr>
          <a:xfrm>
            <a:off x="838081" y="4075399"/>
            <a:ext cx="4430362" cy="2185647"/>
          </a:xfrm>
          <a:prstGeom prst="rect">
            <a:avLst/>
          </a:prstGeom>
        </p:spPr>
      </p:pic>
      <p:sp>
        <p:nvSpPr>
          <p:cNvPr id="12" name="Text Placeholder 5">
            <a:extLst>
              <a:ext uri="{FF2B5EF4-FFF2-40B4-BE49-F238E27FC236}">
                <a16:creationId xmlns:a16="http://schemas.microsoft.com/office/drawing/2014/main" id="{FD6A52B6-4DF1-484B-977C-5F5F30FC25A2}"/>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16</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22536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xEl>
                                              <p:pRg st="0" end="0"/>
                                            </p:txEl>
                                          </p:spTgt>
                                        </p:tgtEl>
                                        <p:attrNameLst>
                                          <p:attrName>style.visibility</p:attrName>
                                        </p:attrNameLst>
                                      </p:cBhvr>
                                      <p:to>
                                        <p:strVal val="visible"/>
                                      </p:to>
                                    </p:set>
                                    <p:animEffect transition="in" filter="fade">
                                      <p:cBhvr>
                                        <p:cTn id="10"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65"/>
          </p:nvPr>
        </p:nvPicPr>
        <p:blipFill>
          <a:blip r:embed="rId3">
            <a:extLst>
              <a:ext uri="{28A0092B-C50C-407E-A947-70E740481C1C}">
                <a14:useLocalDpi xmlns:a14="http://schemas.microsoft.com/office/drawing/2010/main" val="0"/>
              </a:ext>
            </a:extLst>
          </a:blip>
          <a:srcRect t="23896" b="23896"/>
          <a:stretch>
            <a:fillRect/>
          </a:stretch>
        </p:blipFill>
        <p:spPr/>
      </p:pic>
      <p:sp>
        <p:nvSpPr>
          <p:cNvPr id="28" name="Rectangle 27"/>
          <p:cNvSpPr/>
          <p:nvPr/>
        </p:nvSpPr>
        <p:spPr>
          <a:xfrm>
            <a:off x="0" y="-25400"/>
            <a:ext cx="12192000" cy="4267200"/>
          </a:xfrm>
          <a:prstGeom prst="rect">
            <a:avLst/>
          </a:prstGeom>
          <a:gradFill flip="none" rotWithShape="1">
            <a:gsLst>
              <a:gs pos="1000">
                <a:schemeClr val="accent1">
                  <a:alpha val="94000"/>
                </a:schemeClr>
              </a:gs>
              <a:gs pos="100000">
                <a:schemeClr val="accent4">
                  <a:alpha val="94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4" name="Title 3"/>
          <p:cNvSpPr>
            <a:spLocks noGrp="1"/>
          </p:cNvSpPr>
          <p:nvPr>
            <p:ph type="title"/>
          </p:nvPr>
        </p:nvSpPr>
        <p:spPr>
          <a:xfrm>
            <a:off x="870856" y="1066800"/>
            <a:ext cx="6299199" cy="1143000"/>
          </a:xfrm>
        </p:spPr>
        <p:txBody>
          <a:bodyPr>
            <a:noAutofit/>
          </a:bodyPr>
          <a:lstStyle/>
          <a:p>
            <a:r>
              <a:rPr lang="en-US" dirty="0">
                <a:solidFill>
                  <a:schemeClr val="bg1"/>
                </a:solidFill>
              </a:rPr>
              <a:t>Cluster 0 | The Cancellation Squad</a:t>
            </a:r>
          </a:p>
        </p:txBody>
      </p:sp>
      <p:cxnSp>
        <p:nvCxnSpPr>
          <p:cNvPr id="14" name="Straight Connector 13"/>
          <p:cNvCxnSpPr/>
          <p:nvPr/>
        </p:nvCxnSpPr>
        <p:spPr>
          <a:xfrm>
            <a:off x="972457" y="2108200"/>
            <a:ext cx="508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870857" y="2246703"/>
            <a:ext cx="5892800" cy="1117935"/>
          </a:xfrm>
          <a:prstGeom prst="rect">
            <a:avLst/>
          </a:prstGeom>
        </p:spPr>
        <p:txBody>
          <a:bodyPr wrap="square">
            <a:spAutoFit/>
          </a:bodyPr>
          <a:lstStyle/>
          <a:p>
            <a:pPr defTabSz="1219170"/>
            <a:r>
              <a:rPr lang="en-US" sz="1333" dirty="0">
                <a:solidFill>
                  <a:srgbClr val="FFFFFF"/>
                </a:solidFill>
                <a:latin typeface="Roboto Light"/>
                <a:cs typeface="Roboto Light"/>
              </a:rPr>
              <a:t>This cluster  have the highest cancellation rate among clusters, and is a group of younger customers trying to plan a vacation in advance. Indeed, September is a very common month for college aged individuals to travel in Europe. Also, they often plan trip in advance (very high average lead time). As a result, cluster 0 will now be referred to as </a:t>
            </a:r>
            <a:r>
              <a:rPr lang="en-US" sz="1333" b="1" dirty="0">
                <a:solidFill>
                  <a:srgbClr val="FFFFFF"/>
                </a:solidFill>
                <a:latin typeface="Roboto Light"/>
                <a:cs typeface="Roboto Light"/>
              </a:rPr>
              <a:t>The Cancellation Squad</a:t>
            </a:r>
            <a:r>
              <a:rPr lang="en-US" sz="1333" dirty="0">
                <a:solidFill>
                  <a:srgbClr val="FFFFFF"/>
                </a:solidFill>
                <a:latin typeface="Roboto Light"/>
                <a:cs typeface="Roboto Light"/>
              </a:rPr>
              <a:t>.</a:t>
            </a:r>
          </a:p>
        </p:txBody>
      </p:sp>
      <p:sp>
        <p:nvSpPr>
          <p:cNvPr id="16" name="Oval 15"/>
          <p:cNvSpPr/>
          <p:nvPr/>
        </p:nvSpPr>
        <p:spPr>
          <a:xfrm>
            <a:off x="972457" y="4546600"/>
            <a:ext cx="711200" cy="71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7" name="Oval 16"/>
          <p:cNvSpPr/>
          <p:nvPr/>
        </p:nvSpPr>
        <p:spPr>
          <a:xfrm>
            <a:off x="972457" y="5562600"/>
            <a:ext cx="711200" cy="7112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Oval 18"/>
          <p:cNvSpPr/>
          <p:nvPr/>
        </p:nvSpPr>
        <p:spPr>
          <a:xfrm>
            <a:off x="4223657" y="5562600"/>
            <a:ext cx="711200" cy="7112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1" name="Rectangle 20"/>
          <p:cNvSpPr/>
          <p:nvPr/>
        </p:nvSpPr>
        <p:spPr>
          <a:xfrm>
            <a:off x="1683657" y="4622720"/>
            <a:ext cx="2133600"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cs typeface="Roboto Light"/>
              </a:rPr>
              <a:t>Very high cancellation rate </a:t>
            </a:r>
            <a:r>
              <a:rPr lang="en-US" sz="1333" dirty="0">
                <a:solidFill>
                  <a:schemeClr val="tx1">
                    <a:lumMod val="90000"/>
                    <a:lumOff val="10000"/>
                  </a:schemeClr>
                </a:solidFill>
                <a:latin typeface="Roboto Light"/>
              </a:rPr>
              <a:t>(64%)</a:t>
            </a:r>
            <a:endParaRPr lang="en-US" sz="1333" dirty="0">
              <a:solidFill>
                <a:schemeClr val="tx1">
                  <a:lumMod val="90000"/>
                  <a:lumOff val="10000"/>
                </a:schemeClr>
              </a:solidFill>
              <a:latin typeface="Calibri"/>
            </a:endParaRPr>
          </a:p>
        </p:txBody>
      </p:sp>
      <p:sp>
        <p:nvSpPr>
          <p:cNvPr id="23" name="Rectangle 22"/>
          <p:cNvSpPr/>
          <p:nvPr/>
        </p:nvSpPr>
        <p:spPr>
          <a:xfrm>
            <a:off x="1683657" y="5663814"/>
            <a:ext cx="2133600"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rPr>
              <a:t>Most frequent market</a:t>
            </a:r>
          </a:p>
          <a:p>
            <a:pPr defTabSz="1219170"/>
            <a:r>
              <a:rPr lang="en-US" sz="1333" dirty="0">
                <a:solidFill>
                  <a:schemeClr val="tx1">
                    <a:lumMod val="90000"/>
                    <a:lumOff val="10000"/>
                  </a:schemeClr>
                </a:solidFill>
                <a:latin typeface="Roboto Light"/>
              </a:rPr>
              <a:t>Segment : group</a:t>
            </a:r>
            <a:endParaRPr lang="en-US" sz="1333" dirty="0">
              <a:solidFill>
                <a:schemeClr val="tx1">
                  <a:lumMod val="90000"/>
                  <a:lumOff val="10000"/>
                </a:schemeClr>
              </a:solidFill>
              <a:latin typeface="Calibri"/>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488" y="620599"/>
            <a:ext cx="3040317" cy="5545788"/>
          </a:xfrm>
          <a:prstGeom prst="rect">
            <a:avLst/>
          </a:prstGeom>
        </p:spPr>
      </p:pic>
      <p:pic>
        <p:nvPicPr>
          <p:cNvPr id="6" name="Picture Placeholder 5"/>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l="35354" r="35354"/>
          <a:stretch/>
        </p:blipFill>
        <p:spPr>
          <a:xfrm>
            <a:off x="7949900" y="787400"/>
            <a:ext cx="2722033" cy="5227320"/>
          </a:xfrm>
          <a:custGeom>
            <a:avLst/>
            <a:gdLst>
              <a:gd name="connsiteX0" fmla="*/ 217398 w 1507067"/>
              <a:gd name="connsiteY0" fmla="*/ 0 h 2982116"/>
              <a:gd name="connsiteX1" fmla="*/ 326166 w 1507067"/>
              <a:gd name="connsiteY1" fmla="*/ 0 h 2982116"/>
              <a:gd name="connsiteX2" fmla="*/ 334579 w 1507067"/>
              <a:gd name="connsiteY2" fmla="*/ 5165 h 2982116"/>
              <a:gd name="connsiteX3" fmla="*/ 334570 w 1507067"/>
              <a:gd name="connsiteY3" fmla="*/ 53634 h 2982116"/>
              <a:gd name="connsiteX4" fmla="*/ 392544 w 1507067"/>
              <a:gd name="connsiteY4" fmla="*/ 107781 h 2982116"/>
              <a:gd name="connsiteX5" fmla="*/ 1084650 w 1507067"/>
              <a:gd name="connsiteY5" fmla="*/ 113353 h 2982116"/>
              <a:gd name="connsiteX6" fmla="*/ 1084651 w 1507067"/>
              <a:gd name="connsiteY6" fmla="*/ 113353 h 2982116"/>
              <a:gd name="connsiteX7" fmla="*/ 1153065 w 1507067"/>
              <a:gd name="connsiteY7" fmla="*/ 49873 h 2982116"/>
              <a:gd name="connsiteX8" fmla="*/ 1165591 w 1507067"/>
              <a:gd name="connsiteY8" fmla="*/ 0 h 2982116"/>
              <a:gd name="connsiteX9" fmla="*/ 1276721 w 1507067"/>
              <a:gd name="connsiteY9" fmla="*/ 0 h 2982116"/>
              <a:gd name="connsiteX10" fmla="*/ 1506635 w 1507067"/>
              <a:gd name="connsiteY10" fmla="*/ 221970 h 2982116"/>
              <a:gd name="connsiteX11" fmla="*/ 1487586 w 1507067"/>
              <a:gd name="connsiteY11" fmla="*/ 2772755 h 2982116"/>
              <a:gd name="connsiteX12" fmla="*/ 1283071 w 1507067"/>
              <a:gd name="connsiteY12" fmla="*/ 2982116 h 2982116"/>
              <a:gd name="connsiteX13" fmla="*/ 166598 w 1507067"/>
              <a:gd name="connsiteY13" fmla="*/ 2975812 h 2982116"/>
              <a:gd name="connsiteX14" fmla="*/ 183 w 1507067"/>
              <a:gd name="connsiteY14" fmla="*/ 2779059 h 2982116"/>
              <a:gd name="connsiteX15" fmla="*/ 12883 w 1507067"/>
              <a:gd name="connsiteY15" fmla="*/ 203057 h 2982116"/>
              <a:gd name="connsiteX16" fmla="*/ 217398 w 1507067"/>
              <a:gd name="connsiteY16" fmla="*/ 0 h 298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067" h="2982116">
                <a:moveTo>
                  <a:pt x="217398" y="0"/>
                </a:moveTo>
                <a:lnTo>
                  <a:pt x="326166" y="0"/>
                </a:lnTo>
                <a:cubicBezTo>
                  <a:pt x="326485" y="4229"/>
                  <a:pt x="334259" y="936"/>
                  <a:pt x="334579" y="5165"/>
                </a:cubicBezTo>
                <a:cubicBezTo>
                  <a:pt x="335992" y="17798"/>
                  <a:pt x="334594" y="41715"/>
                  <a:pt x="334570" y="53634"/>
                </a:cubicBezTo>
                <a:cubicBezTo>
                  <a:pt x="334570" y="80814"/>
                  <a:pt x="364284" y="107781"/>
                  <a:pt x="392544" y="107781"/>
                </a:cubicBezTo>
                <a:lnTo>
                  <a:pt x="1084650" y="113353"/>
                </a:lnTo>
                <a:lnTo>
                  <a:pt x="1084651" y="113353"/>
                </a:lnTo>
                <a:cubicBezTo>
                  <a:pt x="1112911" y="113353"/>
                  <a:pt x="1153065" y="77052"/>
                  <a:pt x="1153065" y="49873"/>
                </a:cubicBezTo>
                <a:lnTo>
                  <a:pt x="1165591" y="0"/>
                </a:lnTo>
                <a:lnTo>
                  <a:pt x="1276721" y="0"/>
                </a:lnTo>
                <a:cubicBezTo>
                  <a:pt x="1421234" y="0"/>
                  <a:pt x="1514225" y="63443"/>
                  <a:pt x="1506635" y="221970"/>
                </a:cubicBezTo>
                <a:cubicBezTo>
                  <a:pt x="1493936" y="1070130"/>
                  <a:pt x="1493936" y="1924595"/>
                  <a:pt x="1487586" y="2772755"/>
                </a:cubicBezTo>
                <a:cubicBezTo>
                  <a:pt x="1487586" y="2916237"/>
                  <a:pt x="1427584" y="2982116"/>
                  <a:pt x="1283071" y="2982116"/>
                </a:cubicBezTo>
                <a:lnTo>
                  <a:pt x="166598" y="2975812"/>
                </a:lnTo>
                <a:cubicBezTo>
                  <a:pt x="22085" y="2975812"/>
                  <a:pt x="183" y="2922542"/>
                  <a:pt x="183" y="2779059"/>
                </a:cubicBezTo>
                <a:cubicBezTo>
                  <a:pt x="-1934" y="1926697"/>
                  <a:pt x="14999" y="1055420"/>
                  <a:pt x="12883" y="203057"/>
                </a:cubicBezTo>
                <a:cubicBezTo>
                  <a:pt x="5293" y="31920"/>
                  <a:pt x="72884" y="0"/>
                  <a:pt x="217398" y="0"/>
                </a:cubicBezTo>
                <a:close/>
              </a:path>
            </a:pathLst>
          </a:custGeom>
          <a:solidFill>
            <a:schemeClr val="bg1"/>
          </a:solidFill>
        </p:spPr>
      </p:pic>
      <p:pic>
        <p:nvPicPr>
          <p:cNvPr id="30" name="Graphic 29">
            <a:extLst>
              <a:ext uri="{FF2B5EF4-FFF2-40B4-BE49-F238E27FC236}">
                <a16:creationId xmlns:a16="http://schemas.microsoft.com/office/drawing/2014/main" id="{7B6A9143-90FD-4611-A399-754DD35CE9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19012" y="261577"/>
            <a:ext cx="650444" cy="690677"/>
          </a:xfrm>
          <a:prstGeom prst="rect">
            <a:avLst/>
          </a:prstGeom>
        </p:spPr>
      </p:pic>
      <p:sp>
        <p:nvSpPr>
          <p:cNvPr id="2" name="Text Placeholder 1"/>
          <p:cNvSpPr>
            <a:spLocks noGrp="1"/>
          </p:cNvSpPr>
          <p:nvPr>
            <p:ph type="body" sz="quarter" idx="24"/>
          </p:nvPr>
        </p:nvSpPr>
        <p:spPr>
          <a:xfrm>
            <a:off x="870857" y="1016000"/>
            <a:ext cx="3738880" cy="431800"/>
          </a:xfrm>
        </p:spPr>
        <p:txBody>
          <a:bodyPr/>
          <a:lstStyle/>
          <a:p>
            <a:r>
              <a:rPr lang="en-US" dirty="0">
                <a:solidFill>
                  <a:schemeClr val="bg1"/>
                </a:solidFill>
              </a:rPr>
              <a:t>DATA EXPLORATION</a:t>
            </a:r>
          </a:p>
        </p:txBody>
      </p:sp>
      <p:grpSp>
        <p:nvGrpSpPr>
          <p:cNvPr id="5" name="Group 4">
            <a:extLst>
              <a:ext uri="{FF2B5EF4-FFF2-40B4-BE49-F238E27FC236}">
                <a16:creationId xmlns:a16="http://schemas.microsoft.com/office/drawing/2014/main" id="{D8FD70EE-D94F-449B-8EFC-1678713FB687}"/>
              </a:ext>
            </a:extLst>
          </p:cNvPr>
          <p:cNvGrpSpPr/>
          <p:nvPr/>
        </p:nvGrpSpPr>
        <p:grpSpPr>
          <a:xfrm>
            <a:off x="4223657" y="4546600"/>
            <a:ext cx="3147526" cy="711200"/>
            <a:chOff x="4223657" y="4546600"/>
            <a:chExt cx="3147526" cy="711200"/>
          </a:xfrm>
        </p:grpSpPr>
        <p:sp>
          <p:nvSpPr>
            <p:cNvPr id="18" name="Oval 17"/>
            <p:cNvSpPr/>
            <p:nvPr/>
          </p:nvSpPr>
          <p:spPr>
            <a:xfrm>
              <a:off x="4223657" y="4546600"/>
              <a:ext cx="711200" cy="7112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2" name="Rectangle 21"/>
            <p:cNvSpPr/>
            <p:nvPr/>
          </p:nvSpPr>
          <p:spPr>
            <a:xfrm>
              <a:off x="5036456" y="4622720"/>
              <a:ext cx="2334727"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rPr>
                <a:t>Plan their trip in advance</a:t>
              </a:r>
            </a:p>
            <a:p>
              <a:pPr defTabSz="1219170"/>
              <a:r>
                <a:rPr lang="en-US" sz="1333" dirty="0">
                  <a:solidFill>
                    <a:schemeClr val="tx1">
                      <a:lumMod val="90000"/>
                      <a:lumOff val="10000"/>
                    </a:schemeClr>
                  </a:solidFill>
                  <a:latin typeface="Roboto Light"/>
                </a:rPr>
                <a:t>(very high avg. lead time)</a:t>
              </a:r>
              <a:endParaRPr lang="en-US" sz="1333" dirty="0">
                <a:solidFill>
                  <a:schemeClr val="tx1">
                    <a:lumMod val="90000"/>
                    <a:lumOff val="10000"/>
                  </a:schemeClr>
                </a:solidFill>
                <a:latin typeface="Calibri"/>
              </a:endParaRPr>
            </a:p>
          </p:txBody>
        </p:sp>
        <p:pic>
          <p:nvPicPr>
            <p:cNvPr id="13" name="Graphic 12" descr="Daily calendar">
              <a:extLst>
                <a:ext uri="{FF2B5EF4-FFF2-40B4-BE49-F238E27FC236}">
                  <a16:creationId xmlns:a16="http://schemas.microsoft.com/office/drawing/2014/main" id="{7FAD8517-EC8C-4092-B08E-351F1A0633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84764" y="4593772"/>
              <a:ext cx="609139" cy="609139"/>
            </a:xfrm>
            <a:prstGeom prst="rect">
              <a:avLst/>
            </a:prstGeom>
          </p:spPr>
        </p:pic>
      </p:grpSp>
      <p:sp>
        <p:nvSpPr>
          <p:cNvPr id="25" name="Rectangle 24">
            <a:extLst>
              <a:ext uri="{FF2B5EF4-FFF2-40B4-BE49-F238E27FC236}">
                <a16:creationId xmlns:a16="http://schemas.microsoft.com/office/drawing/2014/main" id="{9D99B5EA-547D-44B4-B8A4-471E2BFF4E82}"/>
              </a:ext>
            </a:extLst>
          </p:cNvPr>
          <p:cNvSpPr/>
          <p:nvPr/>
        </p:nvSpPr>
        <p:spPr>
          <a:xfrm>
            <a:off x="5036456" y="5663814"/>
            <a:ext cx="2133600"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rPr>
              <a:t>Higher mean of prev. cancellation of bookings</a:t>
            </a:r>
            <a:endParaRPr lang="en-US" sz="1333" dirty="0">
              <a:solidFill>
                <a:schemeClr val="tx1">
                  <a:lumMod val="90000"/>
                  <a:lumOff val="10000"/>
                </a:schemeClr>
              </a:solidFill>
              <a:latin typeface="Calibri"/>
            </a:endParaRPr>
          </a:p>
        </p:txBody>
      </p:sp>
      <p:pic>
        <p:nvPicPr>
          <p:cNvPr id="26" name="Graphic 25" descr="Close">
            <a:extLst>
              <a:ext uri="{FF2B5EF4-FFF2-40B4-BE49-F238E27FC236}">
                <a16:creationId xmlns:a16="http://schemas.microsoft.com/office/drawing/2014/main" id="{41C56A1A-A1C5-40B9-9546-A081A693AD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3618" y="4593772"/>
            <a:ext cx="628876" cy="628876"/>
          </a:xfrm>
          <a:prstGeom prst="rect">
            <a:avLst/>
          </a:prstGeom>
        </p:spPr>
      </p:pic>
      <p:pic>
        <p:nvPicPr>
          <p:cNvPr id="12" name="Graphic 11" descr="Playbook">
            <a:extLst>
              <a:ext uri="{FF2B5EF4-FFF2-40B4-BE49-F238E27FC236}">
                <a16:creationId xmlns:a16="http://schemas.microsoft.com/office/drawing/2014/main" id="{D7D060B3-7F9B-474C-BC76-DA2193104D1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65586" y="5603797"/>
            <a:ext cx="609986" cy="609986"/>
          </a:xfrm>
          <a:prstGeom prst="rect">
            <a:avLst/>
          </a:prstGeom>
        </p:spPr>
      </p:pic>
      <p:pic>
        <p:nvPicPr>
          <p:cNvPr id="31" name="Graphic 30" descr="Users">
            <a:extLst>
              <a:ext uri="{FF2B5EF4-FFF2-40B4-BE49-F238E27FC236}">
                <a16:creationId xmlns:a16="http://schemas.microsoft.com/office/drawing/2014/main" id="{EAA07831-4A9B-4188-935F-99FEF988A54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2468" y="5612611"/>
            <a:ext cx="611178" cy="611178"/>
          </a:xfrm>
          <a:prstGeom prst="rect">
            <a:avLst/>
          </a:prstGeom>
        </p:spPr>
      </p:pic>
      <p:sp>
        <p:nvSpPr>
          <p:cNvPr id="24" name="Text Placeholder 5">
            <a:extLst>
              <a:ext uri="{FF2B5EF4-FFF2-40B4-BE49-F238E27FC236}">
                <a16:creationId xmlns:a16="http://schemas.microsoft.com/office/drawing/2014/main" id="{E56BDE3C-1082-4ABF-B597-ACAE7F006C13}"/>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17</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8505974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65"/>
          </p:nvPr>
        </p:nvPicPr>
        <p:blipFill>
          <a:blip r:embed="rId2">
            <a:extLst>
              <a:ext uri="{28A0092B-C50C-407E-A947-70E740481C1C}">
                <a14:useLocalDpi xmlns:a14="http://schemas.microsoft.com/office/drawing/2010/main" val="0"/>
              </a:ext>
            </a:extLst>
          </a:blip>
          <a:srcRect t="23896" b="23896"/>
          <a:stretch>
            <a:fillRect/>
          </a:stretch>
        </p:blipFill>
        <p:spPr/>
      </p:pic>
      <p:sp>
        <p:nvSpPr>
          <p:cNvPr id="28" name="Rectangle 27"/>
          <p:cNvSpPr/>
          <p:nvPr/>
        </p:nvSpPr>
        <p:spPr>
          <a:xfrm>
            <a:off x="0" y="-25400"/>
            <a:ext cx="12192000" cy="4267200"/>
          </a:xfrm>
          <a:prstGeom prst="rect">
            <a:avLst/>
          </a:prstGeom>
          <a:gradFill flip="none" rotWithShape="1">
            <a:gsLst>
              <a:gs pos="1000">
                <a:schemeClr val="accent1">
                  <a:alpha val="94000"/>
                </a:schemeClr>
              </a:gs>
              <a:gs pos="100000">
                <a:schemeClr val="accent4">
                  <a:alpha val="94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4" name="Title 3"/>
          <p:cNvSpPr>
            <a:spLocks noGrp="1"/>
          </p:cNvSpPr>
          <p:nvPr>
            <p:ph type="title"/>
          </p:nvPr>
        </p:nvSpPr>
        <p:spPr>
          <a:xfrm>
            <a:off x="5181600" y="1066800"/>
            <a:ext cx="5791200" cy="1143000"/>
          </a:xfrm>
        </p:spPr>
        <p:txBody>
          <a:bodyPr>
            <a:noAutofit/>
          </a:bodyPr>
          <a:lstStyle/>
          <a:p>
            <a:r>
              <a:rPr lang="en-US" dirty="0">
                <a:solidFill>
                  <a:schemeClr val="bg1"/>
                </a:solidFill>
              </a:rPr>
              <a:t>Cluster 1 | The Vacationers</a:t>
            </a:r>
          </a:p>
        </p:txBody>
      </p:sp>
      <p:cxnSp>
        <p:nvCxnSpPr>
          <p:cNvPr id="14" name="Straight Connector 13"/>
          <p:cNvCxnSpPr/>
          <p:nvPr/>
        </p:nvCxnSpPr>
        <p:spPr>
          <a:xfrm>
            <a:off x="5283200" y="2108200"/>
            <a:ext cx="508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181600" y="2588737"/>
            <a:ext cx="6273168" cy="707694"/>
          </a:xfrm>
          <a:prstGeom prst="rect">
            <a:avLst/>
          </a:prstGeom>
        </p:spPr>
        <p:txBody>
          <a:bodyPr wrap="square">
            <a:spAutoFit/>
          </a:bodyPr>
          <a:lstStyle/>
          <a:p>
            <a:pPr defTabSz="1219170"/>
            <a:r>
              <a:rPr lang="en-US" sz="1333" dirty="0">
                <a:solidFill>
                  <a:srgbClr val="FFFFFF"/>
                </a:solidFill>
                <a:latin typeface="Roboto Light"/>
                <a:cs typeface="Roboto Light"/>
              </a:rPr>
              <a:t>Vacationers book a room with high average daily rate and stays for longer. This cluster also have high  cancellation rate because they usually plan their vacation in advance. As a result, cluster 1 will now be referred to as </a:t>
            </a:r>
            <a:r>
              <a:rPr lang="en-US" sz="1333" b="1" dirty="0">
                <a:solidFill>
                  <a:srgbClr val="FFFFFF"/>
                </a:solidFill>
                <a:latin typeface="Roboto Light"/>
                <a:cs typeface="Roboto Light"/>
              </a:rPr>
              <a:t>The Vacationers</a:t>
            </a:r>
            <a:r>
              <a:rPr lang="en-US" sz="1333" dirty="0">
                <a:solidFill>
                  <a:srgbClr val="FFFFFF"/>
                </a:solidFill>
                <a:latin typeface="Roboto Light"/>
                <a:cs typeface="Roboto Light"/>
              </a:rPr>
              <a:t>.</a:t>
            </a:r>
          </a:p>
        </p:txBody>
      </p:sp>
      <p:sp>
        <p:nvSpPr>
          <p:cNvPr id="16" name="Oval 15"/>
          <p:cNvSpPr/>
          <p:nvPr/>
        </p:nvSpPr>
        <p:spPr>
          <a:xfrm>
            <a:off x="5283200" y="4546600"/>
            <a:ext cx="711200" cy="71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8" name="Oval 17"/>
          <p:cNvSpPr/>
          <p:nvPr/>
        </p:nvSpPr>
        <p:spPr>
          <a:xfrm>
            <a:off x="8534400" y="4546600"/>
            <a:ext cx="711200" cy="7112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1" name="Rectangle 20"/>
          <p:cNvSpPr/>
          <p:nvPr/>
        </p:nvSpPr>
        <p:spPr>
          <a:xfrm>
            <a:off x="5994400" y="4622720"/>
            <a:ext cx="2133600"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cs typeface="Roboto Light"/>
              </a:rPr>
              <a:t>Mid cancellation rate</a:t>
            </a:r>
          </a:p>
          <a:p>
            <a:pPr defTabSz="1219170"/>
            <a:r>
              <a:rPr lang="en-US" sz="1333" dirty="0">
                <a:solidFill>
                  <a:schemeClr val="tx1">
                    <a:lumMod val="90000"/>
                    <a:lumOff val="10000"/>
                  </a:schemeClr>
                </a:solidFill>
                <a:latin typeface="Roboto Light"/>
              </a:rPr>
              <a:t>(45%)</a:t>
            </a:r>
            <a:endParaRPr lang="en-US" sz="1333" dirty="0">
              <a:solidFill>
                <a:schemeClr val="tx1">
                  <a:lumMod val="90000"/>
                  <a:lumOff val="10000"/>
                </a:schemeClr>
              </a:solidFill>
              <a:latin typeface="Calibri"/>
            </a:endParaRPr>
          </a:p>
        </p:txBody>
      </p:sp>
      <p:sp>
        <p:nvSpPr>
          <p:cNvPr id="22" name="Rectangle 21"/>
          <p:cNvSpPr/>
          <p:nvPr/>
        </p:nvSpPr>
        <p:spPr>
          <a:xfrm>
            <a:off x="9347200" y="4757912"/>
            <a:ext cx="2133600" cy="297454"/>
          </a:xfrm>
          <a:prstGeom prst="rect">
            <a:avLst/>
          </a:prstGeom>
        </p:spPr>
        <p:txBody>
          <a:bodyPr wrap="square">
            <a:spAutoFit/>
          </a:bodyPr>
          <a:lstStyle/>
          <a:p>
            <a:pPr defTabSz="1219170"/>
            <a:r>
              <a:rPr lang="en-US" sz="1333" dirty="0">
                <a:solidFill>
                  <a:schemeClr val="tx1">
                    <a:lumMod val="90000"/>
                    <a:lumOff val="10000"/>
                  </a:schemeClr>
                </a:solidFill>
                <a:latin typeface="Roboto Light"/>
                <a:cs typeface="Roboto Light"/>
              </a:rPr>
              <a:t>Longer day stays</a:t>
            </a:r>
            <a:endParaRPr lang="en-US" sz="1333" dirty="0">
              <a:solidFill>
                <a:schemeClr val="tx1">
                  <a:lumMod val="90000"/>
                  <a:lumOff val="10000"/>
                </a:schemeClr>
              </a:solidFill>
              <a:latin typeface="Calibri"/>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556" y="620599"/>
            <a:ext cx="3040317" cy="5545788"/>
          </a:xfrm>
          <a:prstGeom prst="rect">
            <a:avLst/>
          </a:prstGeom>
        </p:spPr>
      </p:pic>
      <p:pic>
        <p:nvPicPr>
          <p:cNvPr id="6" name="Picture Placeholder 5"/>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30473" r="30473"/>
          <a:stretch/>
        </p:blipFill>
        <p:spPr>
          <a:xfrm>
            <a:off x="1341968" y="787400"/>
            <a:ext cx="2722033" cy="5227320"/>
          </a:xfrm>
          <a:custGeom>
            <a:avLst/>
            <a:gdLst>
              <a:gd name="connsiteX0" fmla="*/ 217398 w 1507067"/>
              <a:gd name="connsiteY0" fmla="*/ 0 h 2982116"/>
              <a:gd name="connsiteX1" fmla="*/ 326166 w 1507067"/>
              <a:gd name="connsiteY1" fmla="*/ 0 h 2982116"/>
              <a:gd name="connsiteX2" fmla="*/ 334579 w 1507067"/>
              <a:gd name="connsiteY2" fmla="*/ 5165 h 2982116"/>
              <a:gd name="connsiteX3" fmla="*/ 334570 w 1507067"/>
              <a:gd name="connsiteY3" fmla="*/ 53634 h 2982116"/>
              <a:gd name="connsiteX4" fmla="*/ 392544 w 1507067"/>
              <a:gd name="connsiteY4" fmla="*/ 107781 h 2982116"/>
              <a:gd name="connsiteX5" fmla="*/ 1084650 w 1507067"/>
              <a:gd name="connsiteY5" fmla="*/ 113353 h 2982116"/>
              <a:gd name="connsiteX6" fmla="*/ 1084651 w 1507067"/>
              <a:gd name="connsiteY6" fmla="*/ 113353 h 2982116"/>
              <a:gd name="connsiteX7" fmla="*/ 1153065 w 1507067"/>
              <a:gd name="connsiteY7" fmla="*/ 49873 h 2982116"/>
              <a:gd name="connsiteX8" fmla="*/ 1165591 w 1507067"/>
              <a:gd name="connsiteY8" fmla="*/ 0 h 2982116"/>
              <a:gd name="connsiteX9" fmla="*/ 1276721 w 1507067"/>
              <a:gd name="connsiteY9" fmla="*/ 0 h 2982116"/>
              <a:gd name="connsiteX10" fmla="*/ 1506635 w 1507067"/>
              <a:gd name="connsiteY10" fmla="*/ 221970 h 2982116"/>
              <a:gd name="connsiteX11" fmla="*/ 1487586 w 1507067"/>
              <a:gd name="connsiteY11" fmla="*/ 2772755 h 2982116"/>
              <a:gd name="connsiteX12" fmla="*/ 1283071 w 1507067"/>
              <a:gd name="connsiteY12" fmla="*/ 2982116 h 2982116"/>
              <a:gd name="connsiteX13" fmla="*/ 166598 w 1507067"/>
              <a:gd name="connsiteY13" fmla="*/ 2975812 h 2982116"/>
              <a:gd name="connsiteX14" fmla="*/ 183 w 1507067"/>
              <a:gd name="connsiteY14" fmla="*/ 2779059 h 2982116"/>
              <a:gd name="connsiteX15" fmla="*/ 12883 w 1507067"/>
              <a:gd name="connsiteY15" fmla="*/ 203057 h 2982116"/>
              <a:gd name="connsiteX16" fmla="*/ 217398 w 1507067"/>
              <a:gd name="connsiteY16" fmla="*/ 0 h 298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067" h="2982116">
                <a:moveTo>
                  <a:pt x="217398" y="0"/>
                </a:moveTo>
                <a:lnTo>
                  <a:pt x="326166" y="0"/>
                </a:lnTo>
                <a:cubicBezTo>
                  <a:pt x="326485" y="4229"/>
                  <a:pt x="334259" y="936"/>
                  <a:pt x="334579" y="5165"/>
                </a:cubicBezTo>
                <a:cubicBezTo>
                  <a:pt x="335992" y="17798"/>
                  <a:pt x="334594" y="41715"/>
                  <a:pt x="334570" y="53634"/>
                </a:cubicBezTo>
                <a:cubicBezTo>
                  <a:pt x="334570" y="80814"/>
                  <a:pt x="364284" y="107781"/>
                  <a:pt x="392544" y="107781"/>
                </a:cubicBezTo>
                <a:lnTo>
                  <a:pt x="1084650" y="113353"/>
                </a:lnTo>
                <a:lnTo>
                  <a:pt x="1084651" y="113353"/>
                </a:lnTo>
                <a:cubicBezTo>
                  <a:pt x="1112911" y="113353"/>
                  <a:pt x="1153065" y="77052"/>
                  <a:pt x="1153065" y="49873"/>
                </a:cubicBezTo>
                <a:lnTo>
                  <a:pt x="1165591" y="0"/>
                </a:lnTo>
                <a:lnTo>
                  <a:pt x="1276721" y="0"/>
                </a:lnTo>
                <a:cubicBezTo>
                  <a:pt x="1421234" y="0"/>
                  <a:pt x="1514225" y="63443"/>
                  <a:pt x="1506635" y="221970"/>
                </a:cubicBezTo>
                <a:cubicBezTo>
                  <a:pt x="1493936" y="1070130"/>
                  <a:pt x="1493936" y="1924595"/>
                  <a:pt x="1487586" y="2772755"/>
                </a:cubicBezTo>
                <a:cubicBezTo>
                  <a:pt x="1487586" y="2916237"/>
                  <a:pt x="1427584" y="2982116"/>
                  <a:pt x="1283071" y="2982116"/>
                </a:cubicBezTo>
                <a:lnTo>
                  <a:pt x="166598" y="2975812"/>
                </a:lnTo>
                <a:cubicBezTo>
                  <a:pt x="22085" y="2975812"/>
                  <a:pt x="183" y="2922542"/>
                  <a:pt x="183" y="2779059"/>
                </a:cubicBezTo>
                <a:cubicBezTo>
                  <a:pt x="-1934" y="1926697"/>
                  <a:pt x="14999" y="1055420"/>
                  <a:pt x="12883" y="203057"/>
                </a:cubicBezTo>
                <a:cubicBezTo>
                  <a:pt x="5293" y="31920"/>
                  <a:pt x="72884" y="0"/>
                  <a:pt x="217398" y="0"/>
                </a:cubicBezTo>
                <a:close/>
              </a:path>
            </a:pathLst>
          </a:custGeom>
          <a:solidFill>
            <a:schemeClr val="bg1"/>
          </a:solidFill>
        </p:spPr>
      </p:pic>
      <p:pic>
        <p:nvPicPr>
          <p:cNvPr id="30" name="Graphic 29">
            <a:extLst>
              <a:ext uri="{FF2B5EF4-FFF2-40B4-BE49-F238E27FC236}">
                <a16:creationId xmlns:a16="http://schemas.microsoft.com/office/drawing/2014/main" id="{7B6A9143-90FD-4611-A399-754DD35CE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19012" y="261577"/>
            <a:ext cx="650444" cy="690677"/>
          </a:xfrm>
          <a:prstGeom prst="rect">
            <a:avLst/>
          </a:prstGeom>
        </p:spPr>
      </p:pic>
      <p:sp>
        <p:nvSpPr>
          <p:cNvPr id="2" name="Text Placeholder 1"/>
          <p:cNvSpPr>
            <a:spLocks noGrp="1"/>
          </p:cNvSpPr>
          <p:nvPr>
            <p:ph type="body" sz="quarter" idx="24"/>
          </p:nvPr>
        </p:nvSpPr>
        <p:spPr>
          <a:xfrm>
            <a:off x="5181600" y="1016000"/>
            <a:ext cx="3738880" cy="431800"/>
          </a:xfrm>
        </p:spPr>
        <p:txBody>
          <a:bodyPr/>
          <a:lstStyle/>
          <a:p>
            <a:r>
              <a:rPr lang="en-US" dirty="0">
                <a:solidFill>
                  <a:schemeClr val="bg1"/>
                </a:solidFill>
              </a:rPr>
              <a:t>DATA EXPLORATION</a:t>
            </a:r>
          </a:p>
        </p:txBody>
      </p:sp>
      <p:grpSp>
        <p:nvGrpSpPr>
          <p:cNvPr id="11" name="Group 10">
            <a:extLst>
              <a:ext uri="{FF2B5EF4-FFF2-40B4-BE49-F238E27FC236}">
                <a16:creationId xmlns:a16="http://schemas.microsoft.com/office/drawing/2014/main" id="{335239EE-E141-4A6B-9D5A-FFCE723F0699}"/>
              </a:ext>
            </a:extLst>
          </p:cNvPr>
          <p:cNvGrpSpPr/>
          <p:nvPr/>
        </p:nvGrpSpPr>
        <p:grpSpPr>
          <a:xfrm>
            <a:off x="5283200" y="5562600"/>
            <a:ext cx="2844800" cy="711200"/>
            <a:chOff x="5283200" y="5562600"/>
            <a:chExt cx="2844800" cy="711200"/>
          </a:xfrm>
        </p:grpSpPr>
        <p:sp>
          <p:nvSpPr>
            <p:cNvPr id="17" name="Oval 16"/>
            <p:cNvSpPr/>
            <p:nvPr/>
          </p:nvSpPr>
          <p:spPr>
            <a:xfrm>
              <a:off x="5283200" y="5562600"/>
              <a:ext cx="711200" cy="7112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1" name="Rectangle 30">
              <a:extLst>
                <a:ext uri="{FF2B5EF4-FFF2-40B4-BE49-F238E27FC236}">
                  <a16:creationId xmlns:a16="http://schemas.microsoft.com/office/drawing/2014/main" id="{A846F48A-2A79-4168-B4D4-42691462E57A}"/>
                </a:ext>
              </a:extLst>
            </p:cNvPr>
            <p:cNvSpPr/>
            <p:nvPr/>
          </p:nvSpPr>
          <p:spPr>
            <a:xfrm>
              <a:off x="5994400" y="5741279"/>
              <a:ext cx="2133600" cy="297454"/>
            </a:xfrm>
            <a:prstGeom prst="rect">
              <a:avLst/>
            </a:prstGeom>
          </p:spPr>
          <p:txBody>
            <a:bodyPr wrap="square">
              <a:spAutoFit/>
            </a:bodyPr>
            <a:lstStyle/>
            <a:p>
              <a:pPr defTabSz="1219170"/>
              <a:r>
                <a:rPr lang="en-US" sz="1333" dirty="0">
                  <a:solidFill>
                    <a:schemeClr val="tx1">
                      <a:lumMod val="90000"/>
                      <a:lumOff val="10000"/>
                    </a:schemeClr>
                  </a:solidFill>
                  <a:latin typeface="Roboto Light"/>
                  <a:cs typeface="Roboto Light"/>
                </a:rPr>
                <a:t>Higher average daily rate</a:t>
              </a:r>
              <a:endParaRPr lang="en-US" sz="1333" dirty="0">
                <a:solidFill>
                  <a:schemeClr val="tx1">
                    <a:lumMod val="90000"/>
                    <a:lumOff val="10000"/>
                  </a:schemeClr>
                </a:solidFill>
                <a:latin typeface="Calibri"/>
              </a:endParaRPr>
            </a:p>
          </p:txBody>
        </p:sp>
        <p:pic>
          <p:nvPicPr>
            <p:cNvPr id="32" name="Graphic 31" descr="Dollar">
              <a:extLst>
                <a:ext uri="{FF2B5EF4-FFF2-40B4-BE49-F238E27FC236}">
                  <a16:creationId xmlns:a16="http://schemas.microsoft.com/office/drawing/2014/main" id="{3F5B98B3-BE85-4676-AF2B-A0FB27F1F9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230" y="5613629"/>
              <a:ext cx="609139" cy="609139"/>
            </a:xfrm>
            <a:prstGeom prst="rect">
              <a:avLst/>
            </a:prstGeom>
          </p:spPr>
        </p:pic>
      </p:grpSp>
      <p:pic>
        <p:nvPicPr>
          <p:cNvPr id="7" name="Graphic 6" descr="Close">
            <a:extLst>
              <a:ext uri="{FF2B5EF4-FFF2-40B4-BE49-F238E27FC236}">
                <a16:creationId xmlns:a16="http://schemas.microsoft.com/office/drawing/2014/main" id="{315046A9-2F24-48D1-B25A-3F125795BD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4361" y="4593772"/>
            <a:ext cx="628876" cy="628876"/>
          </a:xfrm>
          <a:prstGeom prst="rect">
            <a:avLst/>
          </a:prstGeom>
        </p:spPr>
      </p:pic>
      <p:pic>
        <p:nvPicPr>
          <p:cNvPr id="9" name="Graphic 8" descr="Clock">
            <a:extLst>
              <a:ext uri="{FF2B5EF4-FFF2-40B4-BE49-F238E27FC236}">
                <a16:creationId xmlns:a16="http://schemas.microsoft.com/office/drawing/2014/main" id="{041A2D51-7AD2-4AB2-A043-B9EBB6C7D8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75562" y="4582298"/>
            <a:ext cx="628876" cy="628876"/>
          </a:xfrm>
          <a:prstGeom prst="rect">
            <a:avLst/>
          </a:prstGeom>
        </p:spPr>
      </p:pic>
      <p:sp>
        <p:nvSpPr>
          <p:cNvPr id="23" name="Text Placeholder 5">
            <a:extLst>
              <a:ext uri="{FF2B5EF4-FFF2-40B4-BE49-F238E27FC236}">
                <a16:creationId xmlns:a16="http://schemas.microsoft.com/office/drawing/2014/main" id="{AF430D6B-B73B-496D-8E3F-FFE885DDF6AF}"/>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18</a:t>
            </a:fld>
            <a:endParaRPr lang="en-US" sz="1400" b="1" dirty="0">
              <a:solidFill>
                <a:schemeClr val="tx1">
                  <a:lumMod val="75000"/>
                  <a:lumOff val="25000"/>
                </a:schemeClr>
              </a:solidFill>
            </a:endParaRPr>
          </a:p>
        </p:txBody>
      </p:sp>
      <p:grpSp>
        <p:nvGrpSpPr>
          <p:cNvPr id="26" name="Group 25">
            <a:extLst>
              <a:ext uri="{FF2B5EF4-FFF2-40B4-BE49-F238E27FC236}">
                <a16:creationId xmlns:a16="http://schemas.microsoft.com/office/drawing/2014/main" id="{2BD00032-93BC-48C8-BC95-43C454B21D57}"/>
              </a:ext>
            </a:extLst>
          </p:cNvPr>
          <p:cNvGrpSpPr/>
          <p:nvPr/>
        </p:nvGrpSpPr>
        <p:grpSpPr>
          <a:xfrm>
            <a:off x="8531948" y="5618980"/>
            <a:ext cx="3147526" cy="711200"/>
            <a:chOff x="4223657" y="4546600"/>
            <a:chExt cx="3147526" cy="711200"/>
          </a:xfrm>
        </p:grpSpPr>
        <p:sp>
          <p:nvSpPr>
            <p:cNvPr id="27" name="Oval 26">
              <a:extLst>
                <a:ext uri="{FF2B5EF4-FFF2-40B4-BE49-F238E27FC236}">
                  <a16:creationId xmlns:a16="http://schemas.microsoft.com/office/drawing/2014/main" id="{4686417B-776E-4C72-996A-BAD44A979422}"/>
                </a:ext>
              </a:extLst>
            </p:cNvPr>
            <p:cNvSpPr/>
            <p:nvPr/>
          </p:nvSpPr>
          <p:spPr>
            <a:xfrm>
              <a:off x="4223657" y="4546600"/>
              <a:ext cx="711200" cy="7112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3" name="Rectangle 32">
              <a:extLst>
                <a:ext uri="{FF2B5EF4-FFF2-40B4-BE49-F238E27FC236}">
                  <a16:creationId xmlns:a16="http://schemas.microsoft.com/office/drawing/2014/main" id="{226ED7FD-23CA-413E-B1D5-3FC02479B09D}"/>
                </a:ext>
              </a:extLst>
            </p:cNvPr>
            <p:cNvSpPr/>
            <p:nvPr/>
          </p:nvSpPr>
          <p:spPr>
            <a:xfrm>
              <a:off x="5036456" y="4622720"/>
              <a:ext cx="2334727"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rPr>
                <a:t>Plan their trip in advance</a:t>
              </a:r>
            </a:p>
            <a:p>
              <a:pPr defTabSz="1219170"/>
              <a:r>
                <a:rPr lang="en-US" sz="1333" dirty="0">
                  <a:solidFill>
                    <a:schemeClr val="tx1">
                      <a:lumMod val="90000"/>
                      <a:lumOff val="10000"/>
                    </a:schemeClr>
                  </a:solidFill>
                  <a:latin typeface="Roboto Light"/>
                </a:rPr>
                <a:t>(high avg. lead time)</a:t>
              </a:r>
              <a:endParaRPr lang="en-US" sz="1333" dirty="0">
                <a:solidFill>
                  <a:schemeClr val="tx1">
                    <a:lumMod val="90000"/>
                    <a:lumOff val="10000"/>
                  </a:schemeClr>
                </a:solidFill>
                <a:latin typeface="Calibri"/>
              </a:endParaRPr>
            </a:p>
          </p:txBody>
        </p:sp>
        <p:pic>
          <p:nvPicPr>
            <p:cNvPr id="34" name="Graphic 33" descr="Daily calendar">
              <a:extLst>
                <a:ext uri="{FF2B5EF4-FFF2-40B4-BE49-F238E27FC236}">
                  <a16:creationId xmlns:a16="http://schemas.microsoft.com/office/drawing/2014/main" id="{DBF8207A-4B01-4B3D-8E85-F88CC88635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84764" y="4593772"/>
              <a:ext cx="609139" cy="609139"/>
            </a:xfrm>
            <a:prstGeom prst="rect">
              <a:avLst/>
            </a:prstGeom>
          </p:spPr>
        </p:pic>
      </p:grpSp>
    </p:spTree>
    <p:extLst>
      <p:ext uri="{BB962C8B-B14F-4D97-AF65-F5344CB8AC3E}">
        <p14:creationId xmlns:p14="http://schemas.microsoft.com/office/powerpoint/2010/main" val="14827538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65"/>
          </p:nvPr>
        </p:nvPicPr>
        <p:blipFill>
          <a:blip r:embed="rId2">
            <a:extLst>
              <a:ext uri="{28A0092B-C50C-407E-A947-70E740481C1C}">
                <a14:useLocalDpi xmlns:a14="http://schemas.microsoft.com/office/drawing/2010/main" val="0"/>
              </a:ext>
            </a:extLst>
          </a:blip>
          <a:srcRect t="23896" b="23896"/>
          <a:stretch>
            <a:fillRect/>
          </a:stretch>
        </p:blipFill>
        <p:spPr/>
      </p:pic>
      <p:sp>
        <p:nvSpPr>
          <p:cNvPr id="28" name="Rectangle 27"/>
          <p:cNvSpPr/>
          <p:nvPr/>
        </p:nvSpPr>
        <p:spPr>
          <a:xfrm>
            <a:off x="0" y="-25400"/>
            <a:ext cx="12192000" cy="4267200"/>
          </a:xfrm>
          <a:prstGeom prst="rect">
            <a:avLst/>
          </a:prstGeom>
          <a:gradFill flip="none" rotWithShape="1">
            <a:gsLst>
              <a:gs pos="1000">
                <a:schemeClr val="accent1">
                  <a:alpha val="94000"/>
                </a:schemeClr>
              </a:gs>
              <a:gs pos="100000">
                <a:schemeClr val="accent4">
                  <a:alpha val="94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4" name="Title 3"/>
          <p:cNvSpPr>
            <a:spLocks noGrp="1"/>
          </p:cNvSpPr>
          <p:nvPr>
            <p:ph type="title"/>
          </p:nvPr>
        </p:nvSpPr>
        <p:spPr>
          <a:xfrm>
            <a:off x="870857" y="1066800"/>
            <a:ext cx="5791200" cy="1143000"/>
          </a:xfrm>
        </p:spPr>
        <p:txBody>
          <a:bodyPr>
            <a:noAutofit/>
          </a:bodyPr>
          <a:lstStyle/>
          <a:p>
            <a:r>
              <a:rPr lang="en-US" dirty="0">
                <a:solidFill>
                  <a:schemeClr val="bg1"/>
                </a:solidFill>
              </a:rPr>
              <a:t>Cluster 2 | The Return Customer</a:t>
            </a:r>
          </a:p>
        </p:txBody>
      </p:sp>
      <p:cxnSp>
        <p:nvCxnSpPr>
          <p:cNvPr id="14" name="Straight Connector 13"/>
          <p:cNvCxnSpPr/>
          <p:nvPr/>
        </p:nvCxnSpPr>
        <p:spPr>
          <a:xfrm>
            <a:off x="972457" y="2108200"/>
            <a:ext cx="508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870857" y="2588737"/>
            <a:ext cx="5892800" cy="707694"/>
          </a:xfrm>
          <a:prstGeom prst="rect">
            <a:avLst/>
          </a:prstGeom>
        </p:spPr>
        <p:txBody>
          <a:bodyPr wrap="square">
            <a:spAutoFit/>
          </a:bodyPr>
          <a:lstStyle/>
          <a:p>
            <a:pPr defTabSz="1219170"/>
            <a:r>
              <a:rPr lang="en-US" sz="1333" dirty="0">
                <a:solidFill>
                  <a:srgbClr val="FFFFFF"/>
                </a:solidFill>
                <a:latin typeface="Roboto Light"/>
                <a:cs typeface="Roboto Light"/>
              </a:rPr>
              <a:t>Return Customer may plan their trip last minute since they are already familiar with the destination and hotel and may be less likely to cancel. As a result, cluster 2 will now be referred to as </a:t>
            </a:r>
            <a:r>
              <a:rPr lang="en-US" sz="1333" b="1" dirty="0">
                <a:solidFill>
                  <a:srgbClr val="FFFFFF"/>
                </a:solidFill>
                <a:latin typeface="Roboto Light"/>
                <a:cs typeface="Roboto Light"/>
              </a:rPr>
              <a:t>The Return Customer</a:t>
            </a:r>
            <a:r>
              <a:rPr lang="en-US" sz="1333" dirty="0">
                <a:solidFill>
                  <a:srgbClr val="FFFFFF"/>
                </a:solidFill>
                <a:latin typeface="Roboto Light"/>
                <a:cs typeface="Roboto Light"/>
              </a:rPr>
              <a:t>.</a:t>
            </a:r>
            <a:endParaRPr lang="en-US" sz="1333" b="1" dirty="0">
              <a:solidFill>
                <a:srgbClr val="FFFFFF"/>
              </a:solidFill>
              <a:latin typeface="Roboto Light"/>
              <a:cs typeface="Roboto Light"/>
            </a:endParaRPr>
          </a:p>
        </p:txBody>
      </p:sp>
      <p:sp>
        <p:nvSpPr>
          <p:cNvPr id="16" name="Oval 15"/>
          <p:cNvSpPr/>
          <p:nvPr/>
        </p:nvSpPr>
        <p:spPr>
          <a:xfrm>
            <a:off x="972457" y="4546600"/>
            <a:ext cx="711200" cy="71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7" name="Oval 16"/>
          <p:cNvSpPr/>
          <p:nvPr/>
        </p:nvSpPr>
        <p:spPr>
          <a:xfrm>
            <a:off x="972457" y="5562600"/>
            <a:ext cx="711200" cy="7112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8" name="Oval 17"/>
          <p:cNvSpPr/>
          <p:nvPr/>
        </p:nvSpPr>
        <p:spPr>
          <a:xfrm>
            <a:off x="4223657" y="4546600"/>
            <a:ext cx="711200" cy="7112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Oval 18"/>
          <p:cNvSpPr/>
          <p:nvPr/>
        </p:nvSpPr>
        <p:spPr>
          <a:xfrm>
            <a:off x="4223657" y="5562600"/>
            <a:ext cx="711200" cy="7112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1" name="Rectangle 20"/>
          <p:cNvSpPr/>
          <p:nvPr/>
        </p:nvSpPr>
        <p:spPr>
          <a:xfrm>
            <a:off x="1683657" y="4622720"/>
            <a:ext cx="2133600"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cs typeface="Roboto Light"/>
              </a:rPr>
              <a:t>Low cancellation rate</a:t>
            </a:r>
          </a:p>
          <a:p>
            <a:pPr defTabSz="1219170"/>
            <a:r>
              <a:rPr lang="en-US" sz="1333" dirty="0">
                <a:solidFill>
                  <a:schemeClr val="tx1">
                    <a:lumMod val="90000"/>
                    <a:lumOff val="10000"/>
                  </a:schemeClr>
                </a:solidFill>
                <a:latin typeface="Roboto Light"/>
              </a:rPr>
              <a:t>(25%)</a:t>
            </a:r>
            <a:endParaRPr lang="en-US" sz="1333" dirty="0">
              <a:solidFill>
                <a:schemeClr val="tx1">
                  <a:lumMod val="90000"/>
                  <a:lumOff val="10000"/>
                </a:schemeClr>
              </a:solidFill>
              <a:latin typeface="Calibri"/>
            </a:endParaRPr>
          </a:p>
        </p:txBody>
      </p:sp>
      <p:sp>
        <p:nvSpPr>
          <p:cNvPr id="22" name="Rectangle 21"/>
          <p:cNvSpPr/>
          <p:nvPr/>
        </p:nvSpPr>
        <p:spPr>
          <a:xfrm>
            <a:off x="5036456" y="4622720"/>
            <a:ext cx="2334727"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rPr>
              <a:t>Plan their trip last minute</a:t>
            </a:r>
          </a:p>
          <a:p>
            <a:pPr defTabSz="1219170"/>
            <a:r>
              <a:rPr lang="en-US" sz="1333" dirty="0">
                <a:solidFill>
                  <a:schemeClr val="tx1">
                    <a:lumMod val="90000"/>
                    <a:lumOff val="10000"/>
                  </a:schemeClr>
                </a:solidFill>
                <a:latin typeface="Roboto Light"/>
              </a:rPr>
              <a:t>(low avg. lead time)</a:t>
            </a:r>
            <a:endParaRPr lang="en-US" sz="1333" dirty="0">
              <a:solidFill>
                <a:schemeClr val="tx1">
                  <a:lumMod val="90000"/>
                  <a:lumOff val="10000"/>
                </a:schemeClr>
              </a:solidFill>
              <a:latin typeface="Calibri"/>
            </a:endParaRPr>
          </a:p>
        </p:txBody>
      </p:sp>
      <p:sp>
        <p:nvSpPr>
          <p:cNvPr id="23" name="Rectangle 22"/>
          <p:cNvSpPr/>
          <p:nvPr/>
        </p:nvSpPr>
        <p:spPr>
          <a:xfrm>
            <a:off x="1683657" y="5663814"/>
            <a:ext cx="2133600"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rPr>
              <a:t>Higher mean of repeated</a:t>
            </a:r>
          </a:p>
          <a:p>
            <a:pPr defTabSz="1219170"/>
            <a:r>
              <a:rPr lang="en-US" sz="1333" dirty="0">
                <a:solidFill>
                  <a:schemeClr val="tx1">
                    <a:lumMod val="90000"/>
                    <a:lumOff val="10000"/>
                  </a:schemeClr>
                </a:solidFill>
                <a:latin typeface="Roboto Light"/>
              </a:rPr>
              <a:t>Guest</a:t>
            </a:r>
            <a:endParaRPr lang="en-US" sz="1333" dirty="0">
              <a:solidFill>
                <a:schemeClr val="tx1">
                  <a:lumMod val="90000"/>
                  <a:lumOff val="10000"/>
                </a:schemeClr>
              </a:solidFill>
              <a:latin typeface="Calibri"/>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488" y="620599"/>
            <a:ext cx="3040317" cy="5545788"/>
          </a:xfrm>
          <a:prstGeom prst="rect">
            <a:avLst/>
          </a:prstGeom>
        </p:spPr>
      </p:pic>
      <p:pic>
        <p:nvPicPr>
          <p:cNvPr id="6" name="Picture Placeholder 5"/>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23963" r="23963"/>
          <a:stretch/>
        </p:blipFill>
        <p:spPr>
          <a:xfrm>
            <a:off x="7949900" y="787400"/>
            <a:ext cx="2722033" cy="5227320"/>
          </a:xfrm>
          <a:custGeom>
            <a:avLst/>
            <a:gdLst>
              <a:gd name="connsiteX0" fmla="*/ 217398 w 1507067"/>
              <a:gd name="connsiteY0" fmla="*/ 0 h 2982116"/>
              <a:gd name="connsiteX1" fmla="*/ 326166 w 1507067"/>
              <a:gd name="connsiteY1" fmla="*/ 0 h 2982116"/>
              <a:gd name="connsiteX2" fmla="*/ 334579 w 1507067"/>
              <a:gd name="connsiteY2" fmla="*/ 5165 h 2982116"/>
              <a:gd name="connsiteX3" fmla="*/ 334570 w 1507067"/>
              <a:gd name="connsiteY3" fmla="*/ 53634 h 2982116"/>
              <a:gd name="connsiteX4" fmla="*/ 392544 w 1507067"/>
              <a:gd name="connsiteY4" fmla="*/ 107781 h 2982116"/>
              <a:gd name="connsiteX5" fmla="*/ 1084650 w 1507067"/>
              <a:gd name="connsiteY5" fmla="*/ 113353 h 2982116"/>
              <a:gd name="connsiteX6" fmla="*/ 1084651 w 1507067"/>
              <a:gd name="connsiteY6" fmla="*/ 113353 h 2982116"/>
              <a:gd name="connsiteX7" fmla="*/ 1153065 w 1507067"/>
              <a:gd name="connsiteY7" fmla="*/ 49873 h 2982116"/>
              <a:gd name="connsiteX8" fmla="*/ 1165591 w 1507067"/>
              <a:gd name="connsiteY8" fmla="*/ 0 h 2982116"/>
              <a:gd name="connsiteX9" fmla="*/ 1276721 w 1507067"/>
              <a:gd name="connsiteY9" fmla="*/ 0 h 2982116"/>
              <a:gd name="connsiteX10" fmla="*/ 1506635 w 1507067"/>
              <a:gd name="connsiteY10" fmla="*/ 221970 h 2982116"/>
              <a:gd name="connsiteX11" fmla="*/ 1487586 w 1507067"/>
              <a:gd name="connsiteY11" fmla="*/ 2772755 h 2982116"/>
              <a:gd name="connsiteX12" fmla="*/ 1283071 w 1507067"/>
              <a:gd name="connsiteY12" fmla="*/ 2982116 h 2982116"/>
              <a:gd name="connsiteX13" fmla="*/ 166598 w 1507067"/>
              <a:gd name="connsiteY13" fmla="*/ 2975812 h 2982116"/>
              <a:gd name="connsiteX14" fmla="*/ 183 w 1507067"/>
              <a:gd name="connsiteY14" fmla="*/ 2779059 h 2982116"/>
              <a:gd name="connsiteX15" fmla="*/ 12883 w 1507067"/>
              <a:gd name="connsiteY15" fmla="*/ 203057 h 2982116"/>
              <a:gd name="connsiteX16" fmla="*/ 217398 w 1507067"/>
              <a:gd name="connsiteY16" fmla="*/ 0 h 298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067" h="2982116">
                <a:moveTo>
                  <a:pt x="217398" y="0"/>
                </a:moveTo>
                <a:lnTo>
                  <a:pt x="326166" y="0"/>
                </a:lnTo>
                <a:cubicBezTo>
                  <a:pt x="326485" y="4229"/>
                  <a:pt x="334259" y="936"/>
                  <a:pt x="334579" y="5165"/>
                </a:cubicBezTo>
                <a:cubicBezTo>
                  <a:pt x="335992" y="17798"/>
                  <a:pt x="334594" y="41715"/>
                  <a:pt x="334570" y="53634"/>
                </a:cubicBezTo>
                <a:cubicBezTo>
                  <a:pt x="334570" y="80814"/>
                  <a:pt x="364284" y="107781"/>
                  <a:pt x="392544" y="107781"/>
                </a:cubicBezTo>
                <a:lnTo>
                  <a:pt x="1084650" y="113353"/>
                </a:lnTo>
                <a:lnTo>
                  <a:pt x="1084651" y="113353"/>
                </a:lnTo>
                <a:cubicBezTo>
                  <a:pt x="1112911" y="113353"/>
                  <a:pt x="1153065" y="77052"/>
                  <a:pt x="1153065" y="49873"/>
                </a:cubicBezTo>
                <a:lnTo>
                  <a:pt x="1165591" y="0"/>
                </a:lnTo>
                <a:lnTo>
                  <a:pt x="1276721" y="0"/>
                </a:lnTo>
                <a:cubicBezTo>
                  <a:pt x="1421234" y="0"/>
                  <a:pt x="1514225" y="63443"/>
                  <a:pt x="1506635" y="221970"/>
                </a:cubicBezTo>
                <a:cubicBezTo>
                  <a:pt x="1493936" y="1070130"/>
                  <a:pt x="1493936" y="1924595"/>
                  <a:pt x="1487586" y="2772755"/>
                </a:cubicBezTo>
                <a:cubicBezTo>
                  <a:pt x="1487586" y="2916237"/>
                  <a:pt x="1427584" y="2982116"/>
                  <a:pt x="1283071" y="2982116"/>
                </a:cubicBezTo>
                <a:lnTo>
                  <a:pt x="166598" y="2975812"/>
                </a:lnTo>
                <a:cubicBezTo>
                  <a:pt x="22085" y="2975812"/>
                  <a:pt x="183" y="2922542"/>
                  <a:pt x="183" y="2779059"/>
                </a:cubicBezTo>
                <a:cubicBezTo>
                  <a:pt x="-1934" y="1926697"/>
                  <a:pt x="14999" y="1055420"/>
                  <a:pt x="12883" y="203057"/>
                </a:cubicBezTo>
                <a:cubicBezTo>
                  <a:pt x="5293" y="31920"/>
                  <a:pt x="72884" y="0"/>
                  <a:pt x="217398" y="0"/>
                </a:cubicBezTo>
                <a:close/>
              </a:path>
            </a:pathLst>
          </a:custGeom>
          <a:solidFill>
            <a:schemeClr val="bg1"/>
          </a:solidFill>
        </p:spPr>
      </p:pic>
      <p:pic>
        <p:nvPicPr>
          <p:cNvPr id="30" name="Graphic 29">
            <a:extLst>
              <a:ext uri="{FF2B5EF4-FFF2-40B4-BE49-F238E27FC236}">
                <a16:creationId xmlns:a16="http://schemas.microsoft.com/office/drawing/2014/main" id="{7B6A9143-90FD-4611-A399-754DD35CE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19012" y="261577"/>
            <a:ext cx="650444" cy="690677"/>
          </a:xfrm>
          <a:prstGeom prst="rect">
            <a:avLst/>
          </a:prstGeom>
        </p:spPr>
      </p:pic>
      <p:sp>
        <p:nvSpPr>
          <p:cNvPr id="2" name="Text Placeholder 1"/>
          <p:cNvSpPr>
            <a:spLocks noGrp="1"/>
          </p:cNvSpPr>
          <p:nvPr>
            <p:ph type="body" sz="quarter" idx="24"/>
          </p:nvPr>
        </p:nvSpPr>
        <p:spPr>
          <a:xfrm>
            <a:off x="870857" y="1016000"/>
            <a:ext cx="3738880" cy="431800"/>
          </a:xfrm>
        </p:spPr>
        <p:txBody>
          <a:bodyPr/>
          <a:lstStyle/>
          <a:p>
            <a:r>
              <a:rPr lang="en-US" dirty="0">
                <a:solidFill>
                  <a:schemeClr val="bg1"/>
                </a:solidFill>
              </a:rPr>
              <a:t>DATA EXPLORATION</a:t>
            </a:r>
          </a:p>
        </p:txBody>
      </p:sp>
      <p:pic>
        <p:nvPicPr>
          <p:cNvPr id="13" name="Graphic 12" descr="Daily calendar">
            <a:extLst>
              <a:ext uri="{FF2B5EF4-FFF2-40B4-BE49-F238E27FC236}">
                <a16:creationId xmlns:a16="http://schemas.microsoft.com/office/drawing/2014/main" id="{7FAD8517-EC8C-4092-B08E-351F1A0633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4764" y="4593772"/>
            <a:ext cx="609139" cy="609139"/>
          </a:xfrm>
          <a:prstGeom prst="rect">
            <a:avLst/>
          </a:prstGeom>
        </p:spPr>
      </p:pic>
      <p:sp>
        <p:nvSpPr>
          <p:cNvPr id="25" name="Rectangle 24">
            <a:extLst>
              <a:ext uri="{FF2B5EF4-FFF2-40B4-BE49-F238E27FC236}">
                <a16:creationId xmlns:a16="http://schemas.microsoft.com/office/drawing/2014/main" id="{9D99B5EA-547D-44B4-B8A4-471E2BFF4E82}"/>
              </a:ext>
            </a:extLst>
          </p:cNvPr>
          <p:cNvSpPr/>
          <p:nvPr/>
        </p:nvSpPr>
        <p:spPr>
          <a:xfrm>
            <a:off x="5036456" y="5663814"/>
            <a:ext cx="2133600"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rPr>
              <a:t>Higher mean of prev. booking not cancelled</a:t>
            </a:r>
            <a:endParaRPr lang="en-US" sz="1333" dirty="0">
              <a:solidFill>
                <a:schemeClr val="tx1">
                  <a:lumMod val="90000"/>
                  <a:lumOff val="10000"/>
                </a:schemeClr>
              </a:solidFill>
              <a:latin typeface="Calibri"/>
            </a:endParaRPr>
          </a:p>
        </p:txBody>
      </p:sp>
      <p:pic>
        <p:nvPicPr>
          <p:cNvPr id="26" name="Graphic 25" descr="Close">
            <a:extLst>
              <a:ext uri="{FF2B5EF4-FFF2-40B4-BE49-F238E27FC236}">
                <a16:creationId xmlns:a16="http://schemas.microsoft.com/office/drawing/2014/main" id="{41C56A1A-A1C5-40B9-9546-A081A693AD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618" y="4593772"/>
            <a:ext cx="628876" cy="628876"/>
          </a:xfrm>
          <a:prstGeom prst="rect">
            <a:avLst/>
          </a:prstGeom>
        </p:spPr>
      </p:pic>
      <p:pic>
        <p:nvPicPr>
          <p:cNvPr id="8" name="Graphic 7" descr="Confused person">
            <a:extLst>
              <a:ext uri="{FF2B5EF4-FFF2-40B4-BE49-F238E27FC236}">
                <a16:creationId xmlns:a16="http://schemas.microsoft.com/office/drawing/2014/main" id="{BE1850E8-1964-4CEF-AF6C-1C51881172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3618" y="5608727"/>
            <a:ext cx="628471" cy="628471"/>
          </a:xfrm>
          <a:prstGeom prst="rect">
            <a:avLst/>
          </a:prstGeom>
        </p:spPr>
      </p:pic>
      <p:pic>
        <p:nvPicPr>
          <p:cNvPr id="12" name="Graphic 11" descr="Playbook">
            <a:extLst>
              <a:ext uri="{FF2B5EF4-FFF2-40B4-BE49-F238E27FC236}">
                <a16:creationId xmlns:a16="http://schemas.microsoft.com/office/drawing/2014/main" id="{D7D060B3-7F9B-474C-BC76-DA2193104D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65586" y="5603797"/>
            <a:ext cx="609986" cy="609986"/>
          </a:xfrm>
          <a:prstGeom prst="rect">
            <a:avLst/>
          </a:prstGeom>
        </p:spPr>
      </p:pic>
      <p:sp>
        <p:nvSpPr>
          <p:cNvPr id="24" name="Text Placeholder 5">
            <a:extLst>
              <a:ext uri="{FF2B5EF4-FFF2-40B4-BE49-F238E27FC236}">
                <a16:creationId xmlns:a16="http://schemas.microsoft.com/office/drawing/2014/main" id="{6EF0C563-5EA4-4325-AD4C-351B0B08ABE0}"/>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19</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29107110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2EB2E1F-9DEA-4C85-B5A9-B95E02E32316}"/>
              </a:ext>
            </a:extLst>
          </p:cNvPr>
          <p:cNvPicPr>
            <a:picLocks noChangeAspect="1"/>
          </p:cNvPicPr>
          <p:nvPr/>
        </p:nvPicPr>
        <p:blipFill rotWithShape="1">
          <a:blip r:embed="rId2">
            <a:extLst>
              <a:ext uri="{28A0092B-C50C-407E-A947-70E740481C1C}">
                <a14:useLocalDpi xmlns:a14="http://schemas.microsoft.com/office/drawing/2010/main" val="0"/>
              </a:ext>
            </a:extLst>
          </a:blip>
          <a:srcRect r="2211" b="28712"/>
          <a:stretch/>
        </p:blipFill>
        <p:spPr>
          <a:xfrm>
            <a:off x="6167205" y="2108200"/>
            <a:ext cx="2508639" cy="1828800"/>
          </a:xfrm>
          <a:prstGeom prst="rect">
            <a:avLst/>
          </a:prstGeom>
        </p:spPr>
      </p:pic>
      <p:pic>
        <p:nvPicPr>
          <p:cNvPr id="20" name="Picture 19">
            <a:extLst>
              <a:ext uri="{FF2B5EF4-FFF2-40B4-BE49-F238E27FC236}">
                <a16:creationId xmlns:a16="http://schemas.microsoft.com/office/drawing/2014/main" id="{D738249D-19C5-4D8D-AC4B-7F1EE93E5D84}"/>
              </a:ext>
            </a:extLst>
          </p:cNvPr>
          <p:cNvPicPr>
            <a:picLocks noChangeAspect="1"/>
          </p:cNvPicPr>
          <p:nvPr/>
        </p:nvPicPr>
        <p:blipFill rotWithShape="1">
          <a:blip r:embed="rId3">
            <a:extLst>
              <a:ext uri="{28A0092B-C50C-407E-A947-70E740481C1C}">
                <a14:useLocalDpi xmlns:a14="http://schemas.microsoft.com/office/drawing/2010/main" val="0"/>
              </a:ext>
            </a:extLst>
          </a:blip>
          <a:srcRect t="9394" b="42476"/>
          <a:stretch/>
        </p:blipFill>
        <p:spPr>
          <a:xfrm>
            <a:off x="8845263" y="2108200"/>
            <a:ext cx="2533937" cy="1828800"/>
          </a:xfrm>
          <a:prstGeom prst="rect">
            <a:avLst/>
          </a:prstGeom>
        </p:spPr>
      </p:pic>
      <p:pic>
        <p:nvPicPr>
          <p:cNvPr id="16" name="Picture Placeholder 15">
            <a:extLst>
              <a:ext uri="{FF2B5EF4-FFF2-40B4-BE49-F238E27FC236}">
                <a16:creationId xmlns:a16="http://schemas.microsoft.com/office/drawing/2014/main" id="{42837BB8-D99F-4E21-90DB-126EE0182158}"/>
              </a:ext>
            </a:extLst>
          </p:cNvPr>
          <p:cNvPicPr>
            <a:picLocks noGrp="1" noChangeAspect="1"/>
          </p:cNvPicPr>
          <p:nvPr>
            <p:ph type="pic" sz="quarter" idx="80"/>
          </p:nvPr>
        </p:nvPicPr>
        <p:blipFill>
          <a:blip r:embed="rId4">
            <a:extLst>
              <a:ext uri="{28A0092B-C50C-407E-A947-70E740481C1C}">
                <a14:useLocalDpi xmlns:a14="http://schemas.microsoft.com/office/drawing/2010/main" val="0"/>
              </a:ext>
            </a:extLst>
          </a:blip>
          <a:srcRect t="14000" b="14000"/>
          <a:stretch>
            <a:fillRect/>
          </a:stretch>
        </p:blipFill>
        <p:spPr/>
      </p:pic>
      <p:pic>
        <p:nvPicPr>
          <p:cNvPr id="17" name="Picture Placeholder 16">
            <a:extLst>
              <a:ext uri="{FF2B5EF4-FFF2-40B4-BE49-F238E27FC236}">
                <a16:creationId xmlns:a16="http://schemas.microsoft.com/office/drawing/2014/main" id="{3EEDA71C-AA14-41E7-8AA8-03AD4B89586F}"/>
              </a:ext>
            </a:extLst>
          </p:cNvPr>
          <p:cNvPicPr>
            <a:picLocks noGrp="1" noChangeAspect="1"/>
          </p:cNvPicPr>
          <p:nvPr>
            <p:ph type="pic" sz="quarter" idx="81"/>
          </p:nvPr>
        </p:nvPicPr>
        <p:blipFill>
          <a:blip r:embed="rId5">
            <a:extLst>
              <a:ext uri="{28A0092B-C50C-407E-A947-70E740481C1C}">
                <a14:useLocalDpi xmlns:a14="http://schemas.microsoft.com/office/drawing/2010/main" val="0"/>
              </a:ext>
            </a:extLst>
          </a:blip>
          <a:srcRect t="23000" b="23000"/>
          <a:stretch>
            <a:fillRect/>
          </a:stretch>
        </p:blipFill>
        <p:spPr/>
      </p:pic>
      <p:sp>
        <p:nvSpPr>
          <p:cNvPr id="15" name="Title 14"/>
          <p:cNvSpPr>
            <a:spLocks noGrp="1"/>
          </p:cNvSpPr>
          <p:nvPr>
            <p:ph type="title"/>
          </p:nvPr>
        </p:nvSpPr>
        <p:spPr/>
        <p:txBody>
          <a:bodyPr/>
          <a:lstStyle/>
          <a:p>
            <a:r>
              <a:rPr lang="en-US" dirty="0"/>
              <a:t>Our Talented Colleagues</a:t>
            </a:r>
          </a:p>
        </p:txBody>
      </p:sp>
      <p:sp>
        <p:nvSpPr>
          <p:cNvPr id="2" name="Text Placeholder 1"/>
          <p:cNvSpPr>
            <a:spLocks noGrp="1"/>
          </p:cNvSpPr>
          <p:nvPr>
            <p:ph type="body" sz="quarter" idx="68"/>
          </p:nvPr>
        </p:nvSpPr>
        <p:spPr>
          <a:xfrm>
            <a:off x="728323" y="4851400"/>
            <a:ext cx="2319676" cy="1219200"/>
          </a:xfrm>
        </p:spPr>
        <p:txBody>
          <a:bodyPr>
            <a:normAutofit fontScale="92500"/>
          </a:bodyPr>
          <a:lstStyle/>
          <a:p>
            <a:pPr>
              <a:lnSpc>
                <a:spcPct val="110000"/>
              </a:lnSpc>
              <a:spcBef>
                <a:spcPts val="0"/>
              </a:spcBef>
            </a:pPr>
            <a:r>
              <a:rPr lang="en-US" dirty="0"/>
              <a:t>Responsible for planning, organizing, and directing the completion of group projects while ensuring these projects are on time, and within scope</a:t>
            </a:r>
          </a:p>
          <a:p>
            <a:endParaRPr lang="en-US" dirty="0"/>
          </a:p>
        </p:txBody>
      </p:sp>
      <p:sp>
        <p:nvSpPr>
          <p:cNvPr id="3" name="Text Placeholder 2"/>
          <p:cNvSpPr>
            <a:spLocks noGrp="1"/>
          </p:cNvSpPr>
          <p:nvPr>
            <p:ph type="body" sz="quarter" idx="69"/>
          </p:nvPr>
        </p:nvSpPr>
        <p:spPr>
          <a:xfrm>
            <a:off x="3437297" y="4851400"/>
            <a:ext cx="2352000" cy="1219200"/>
          </a:xfrm>
        </p:spPr>
        <p:txBody>
          <a:bodyPr>
            <a:normAutofit/>
          </a:bodyPr>
          <a:lstStyle/>
          <a:p>
            <a:pPr>
              <a:lnSpc>
                <a:spcPct val="110000"/>
              </a:lnSpc>
              <a:spcBef>
                <a:spcPts val="0"/>
              </a:spcBef>
            </a:pPr>
            <a:r>
              <a:rPr lang="en-US" dirty="0"/>
              <a:t>Visualizing relevant and quality data sources to address problems and recommending strategy through data analysis</a:t>
            </a:r>
          </a:p>
        </p:txBody>
      </p:sp>
      <p:sp>
        <p:nvSpPr>
          <p:cNvPr id="4" name="Text Placeholder 3"/>
          <p:cNvSpPr>
            <a:spLocks noGrp="1"/>
          </p:cNvSpPr>
          <p:nvPr>
            <p:ph type="body" sz="quarter" idx="70"/>
          </p:nvPr>
        </p:nvSpPr>
        <p:spPr>
          <a:xfrm>
            <a:off x="711201" y="4140200"/>
            <a:ext cx="2336800" cy="400051"/>
          </a:xfrm>
        </p:spPr>
        <p:txBody>
          <a:bodyPr/>
          <a:lstStyle/>
          <a:p>
            <a:r>
              <a:rPr lang="en-US" sz="1867" dirty="0"/>
              <a:t>Philia </a:t>
            </a:r>
            <a:r>
              <a:rPr lang="en-US" sz="1867" dirty="0" err="1"/>
              <a:t>Nambarisa</a:t>
            </a:r>
            <a:endParaRPr lang="en-US" sz="1867" dirty="0"/>
          </a:p>
          <a:p>
            <a:r>
              <a:rPr lang="en-US" sz="1400" i="1" dirty="0">
                <a:solidFill>
                  <a:schemeClr val="accent1"/>
                </a:solidFill>
              </a:rPr>
              <a:t>Project Manager</a:t>
            </a:r>
          </a:p>
        </p:txBody>
      </p:sp>
      <p:sp>
        <p:nvSpPr>
          <p:cNvPr id="5" name="Text Placeholder 4"/>
          <p:cNvSpPr>
            <a:spLocks noGrp="1"/>
          </p:cNvSpPr>
          <p:nvPr>
            <p:ph type="body" sz="quarter" idx="72"/>
          </p:nvPr>
        </p:nvSpPr>
        <p:spPr>
          <a:xfrm>
            <a:off x="3437299" y="4140200"/>
            <a:ext cx="2135716" cy="711200"/>
          </a:xfrm>
        </p:spPr>
        <p:txBody>
          <a:bodyPr/>
          <a:lstStyle/>
          <a:p>
            <a:r>
              <a:rPr lang="en-US" sz="1867" dirty="0"/>
              <a:t>Adytia Putra</a:t>
            </a:r>
          </a:p>
          <a:p>
            <a:r>
              <a:rPr lang="en-US" sz="1400" i="1" dirty="0">
                <a:solidFill>
                  <a:schemeClr val="accent2"/>
                </a:solidFill>
              </a:rPr>
              <a:t>Data Visualization</a:t>
            </a:r>
          </a:p>
          <a:p>
            <a:endParaRPr lang="en-US" dirty="0"/>
          </a:p>
        </p:txBody>
      </p:sp>
      <p:sp>
        <p:nvSpPr>
          <p:cNvPr id="6" name="Text Placeholder 5"/>
          <p:cNvSpPr>
            <a:spLocks noGrp="1"/>
          </p:cNvSpPr>
          <p:nvPr>
            <p:ph type="body" sz="quarter" idx="74"/>
          </p:nvPr>
        </p:nvSpPr>
        <p:spPr>
          <a:xfrm>
            <a:off x="6095997" y="4851400"/>
            <a:ext cx="2352000" cy="1219200"/>
          </a:xfrm>
        </p:spPr>
        <p:txBody>
          <a:bodyPr>
            <a:noAutofit/>
          </a:bodyPr>
          <a:lstStyle/>
          <a:p>
            <a:pPr>
              <a:spcBef>
                <a:spcPts val="0"/>
              </a:spcBef>
            </a:pPr>
            <a:r>
              <a:rPr lang="en-US" dirty="0"/>
              <a:t>Analyzing data and draw conclusions from data to describe, predict, and improve business performance</a:t>
            </a:r>
            <a:endParaRPr lang="en-US" b="1" dirty="0"/>
          </a:p>
        </p:txBody>
      </p:sp>
      <p:sp>
        <p:nvSpPr>
          <p:cNvPr id="7" name="Text Placeholder 6"/>
          <p:cNvSpPr>
            <a:spLocks noGrp="1"/>
          </p:cNvSpPr>
          <p:nvPr>
            <p:ph type="body" sz="quarter" idx="75"/>
          </p:nvPr>
        </p:nvSpPr>
        <p:spPr>
          <a:xfrm>
            <a:off x="6096001" y="4140200"/>
            <a:ext cx="2218076" cy="400051"/>
          </a:xfrm>
        </p:spPr>
        <p:txBody>
          <a:bodyPr/>
          <a:lstStyle/>
          <a:p>
            <a:r>
              <a:rPr lang="en-US" sz="1867" dirty="0"/>
              <a:t>Yolanda </a:t>
            </a:r>
            <a:r>
              <a:rPr lang="en-US" sz="1867" dirty="0" err="1"/>
              <a:t>Brigitta</a:t>
            </a:r>
            <a:endParaRPr lang="en-US" sz="1867" dirty="0"/>
          </a:p>
          <a:p>
            <a:r>
              <a:rPr lang="en-US" sz="1400" i="1" dirty="0">
                <a:solidFill>
                  <a:schemeClr val="accent3"/>
                </a:solidFill>
              </a:rPr>
              <a:t>Data Analyst</a:t>
            </a:r>
          </a:p>
          <a:p>
            <a:endParaRPr lang="en-US" dirty="0"/>
          </a:p>
        </p:txBody>
      </p:sp>
      <p:sp>
        <p:nvSpPr>
          <p:cNvPr id="8" name="Text Placeholder 7"/>
          <p:cNvSpPr>
            <a:spLocks noGrp="1"/>
          </p:cNvSpPr>
          <p:nvPr>
            <p:ph type="body" sz="quarter" idx="77"/>
          </p:nvPr>
        </p:nvSpPr>
        <p:spPr>
          <a:xfrm>
            <a:off x="8738447" y="4851400"/>
            <a:ext cx="2352000" cy="1219200"/>
          </a:xfrm>
        </p:spPr>
        <p:txBody>
          <a:bodyPr>
            <a:noAutofit/>
          </a:bodyPr>
          <a:lstStyle/>
          <a:p>
            <a:pPr>
              <a:spcBef>
                <a:spcPts val="0"/>
              </a:spcBef>
            </a:pPr>
            <a:r>
              <a:rPr lang="en-US" dirty="0"/>
              <a:t>Analyzing data and draw conclusions from data to describe, predict, and improve business performance</a:t>
            </a:r>
          </a:p>
        </p:txBody>
      </p:sp>
      <p:sp>
        <p:nvSpPr>
          <p:cNvPr id="9" name="Text Placeholder 8"/>
          <p:cNvSpPr>
            <a:spLocks noGrp="1"/>
          </p:cNvSpPr>
          <p:nvPr>
            <p:ph type="body" sz="quarter" idx="78"/>
          </p:nvPr>
        </p:nvSpPr>
        <p:spPr>
          <a:xfrm>
            <a:off x="8738449" y="4140200"/>
            <a:ext cx="2319676" cy="400051"/>
          </a:xfrm>
        </p:spPr>
        <p:txBody>
          <a:bodyPr/>
          <a:lstStyle/>
          <a:p>
            <a:r>
              <a:rPr lang="en-US" sz="1867" dirty="0"/>
              <a:t>Vega </a:t>
            </a:r>
            <a:r>
              <a:rPr lang="en-US" sz="1867" dirty="0" err="1"/>
              <a:t>Bramantio</a:t>
            </a:r>
            <a:endParaRPr lang="en-US" sz="1867" dirty="0"/>
          </a:p>
          <a:p>
            <a:r>
              <a:rPr lang="en-US" sz="1400" i="1" dirty="0">
                <a:solidFill>
                  <a:schemeClr val="accent4"/>
                </a:solidFill>
              </a:rPr>
              <a:t>Data Analyst</a:t>
            </a:r>
          </a:p>
          <a:p>
            <a:endParaRPr lang="en-US" dirty="0"/>
          </a:p>
        </p:txBody>
      </p:sp>
      <p:sp>
        <p:nvSpPr>
          <p:cNvPr id="14" name="Text Placeholder 13"/>
          <p:cNvSpPr>
            <a:spLocks noGrp="1"/>
          </p:cNvSpPr>
          <p:nvPr>
            <p:ph type="body" sz="quarter" idx="24"/>
          </p:nvPr>
        </p:nvSpPr>
        <p:spPr/>
        <p:txBody>
          <a:bodyPr/>
          <a:lstStyle/>
          <a:p>
            <a:r>
              <a:rPr lang="en-US" dirty="0">
                <a:solidFill>
                  <a:schemeClr val="tx1"/>
                </a:solidFill>
              </a:rPr>
              <a:t>REVOU GROUP FINAL PROJECT</a:t>
            </a:r>
          </a:p>
        </p:txBody>
      </p:sp>
      <p:grpSp>
        <p:nvGrpSpPr>
          <p:cNvPr id="13" name="Group 12">
            <a:extLst>
              <a:ext uri="{FF2B5EF4-FFF2-40B4-BE49-F238E27FC236}">
                <a16:creationId xmlns:a16="http://schemas.microsoft.com/office/drawing/2014/main" id="{9A4C2DB4-7BB6-42C9-BB12-50575C3E86B8}"/>
              </a:ext>
            </a:extLst>
          </p:cNvPr>
          <p:cNvGrpSpPr/>
          <p:nvPr/>
        </p:nvGrpSpPr>
        <p:grpSpPr>
          <a:xfrm>
            <a:off x="2743200" y="2108200"/>
            <a:ext cx="615492" cy="584200"/>
            <a:chOff x="2743200" y="2108200"/>
            <a:chExt cx="615492" cy="584200"/>
          </a:xfrm>
        </p:grpSpPr>
        <p:sp>
          <p:nvSpPr>
            <p:cNvPr id="23" name="Right Triangle 22"/>
            <p:cNvSpPr/>
            <p:nvPr/>
          </p:nvSpPr>
          <p:spPr>
            <a:xfrm flipH="1" flipV="1">
              <a:off x="2743200" y="2108200"/>
              <a:ext cx="609600" cy="584200"/>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4" name="Rectangle 23"/>
            <p:cNvSpPr/>
            <p:nvPr/>
          </p:nvSpPr>
          <p:spPr>
            <a:xfrm>
              <a:off x="2946400" y="2108200"/>
              <a:ext cx="412292" cy="338554"/>
            </a:xfrm>
            <a:prstGeom prst="rect">
              <a:avLst/>
            </a:prstGeom>
          </p:spPr>
          <p:txBody>
            <a:bodyPr wrap="none">
              <a:spAutoFit/>
            </a:bodyPr>
            <a:lstStyle/>
            <a:p>
              <a:pPr defTabSz="1219170"/>
              <a:r>
                <a:rPr lang="en-US" sz="1600" dirty="0">
                  <a:solidFill>
                    <a:srgbClr val="FFFFFF"/>
                  </a:solidFill>
                  <a:latin typeface="Roboto Slab Bold"/>
                  <a:cs typeface="Roboto Slab Bold"/>
                </a:rPr>
                <a:t>01</a:t>
              </a:r>
            </a:p>
          </p:txBody>
        </p:sp>
      </p:grpSp>
      <p:grpSp>
        <p:nvGrpSpPr>
          <p:cNvPr id="12" name="Group 11">
            <a:extLst>
              <a:ext uri="{FF2B5EF4-FFF2-40B4-BE49-F238E27FC236}">
                <a16:creationId xmlns:a16="http://schemas.microsoft.com/office/drawing/2014/main" id="{A3D41E55-8060-4C63-9D34-C1F6A55F67EB}"/>
              </a:ext>
            </a:extLst>
          </p:cNvPr>
          <p:cNvGrpSpPr/>
          <p:nvPr/>
        </p:nvGrpSpPr>
        <p:grpSpPr>
          <a:xfrm>
            <a:off x="5418667" y="2108200"/>
            <a:ext cx="613072" cy="584200"/>
            <a:chOff x="5418667" y="2108200"/>
            <a:chExt cx="613072" cy="584200"/>
          </a:xfrm>
        </p:grpSpPr>
        <p:sp>
          <p:nvSpPr>
            <p:cNvPr id="25" name="Right Triangle 24"/>
            <p:cNvSpPr/>
            <p:nvPr/>
          </p:nvSpPr>
          <p:spPr>
            <a:xfrm flipH="1" flipV="1">
              <a:off x="5418667" y="2108200"/>
              <a:ext cx="609600" cy="584200"/>
            </a:xfrm>
            <a:prstGeom prst="r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6" name="Rectangle 25"/>
            <p:cNvSpPr/>
            <p:nvPr/>
          </p:nvSpPr>
          <p:spPr>
            <a:xfrm>
              <a:off x="5619447" y="2108200"/>
              <a:ext cx="412292" cy="338554"/>
            </a:xfrm>
            <a:prstGeom prst="rect">
              <a:avLst/>
            </a:prstGeom>
          </p:spPr>
          <p:txBody>
            <a:bodyPr wrap="none">
              <a:spAutoFit/>
            </a:bodyPr>
            <a:lstStyle/>
            <a:p>
              <a:pPr defTabSz="1219170"/>
              <a:r>
                <a:rPr lang="en-US" sz="1600" dirty="0">
                  <a:solidFill>
                    <a:srgbClr val="FFFFFF"/>
                  </a:solidFill>
                  <a:latin typeface="Roboto Slab Bold"/>
                  <a:cs typeface="Roboto Slab Bold"/>
                </a:rPr>
                <a:t>02</a:t>
              </a:r>
            </a:p>
          </p:txBody>
        </p:sp>
      </p:grpSp>
      <p:grpSp>
        <p:nvGrpSpPr>
          <p:cNvPr id="10" name="Group 9">
            <a:extLst>
              <a:ext uri="{FF2B5EF4-FFF2-40B4-BE49-F238E27FC236}">
                <a16:creationId xmlns:a16="http://schemas.microsoft.com/office/drawing/2014/main" id="{6BBC8F62-21C4-4D70-A1DC-313877C8683A}"/>
              </a:ext>
            </a:extLst>
          </p:cNvPr>
          <p:cNvGrpSpPr/>
          <p:nvPr/>
        </p:nvGrpSpPr>
        <p:grpSpPr>
          <a:xfrm>
            <a:off x="8094133" y="2108200"/>
            <a:ext cx="609600" cy="584200"/>
            <a:chOff x="8094133" y="2108200"/>
            <a:chExt cx="609600" cy="584200"/>
          </a:xfrm>
        </p:grpSpPr>
        <p:sp>
          <p:nvSpPr>
            <p:cNvPr id="27" name="Right Triangle 26"/>
            <p:cNvSpPr/>
            <p:nvPr/>
          </p:nvSpPr>
          <p:spPr>
            <a:xfrm flipH="1" flipV="1">
              <a:off x="8094133" y="2108200"/>
              <a:ext cx="609600" cy="584200"/>
            </a:xfrm>
            <a:prstGeom prst="r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8" name="Rectangle 27"/>
            <p:cNvSpPr/>
            <p:nvPr/>
          </p:nvSpPr>
          <p:spPr>
            <a:xfrm>
              <a:off x="8263552" y="2108200"/>
              <a:ext cx="412292" cy="338554"/>
            </a:xfrm>
            <a:prstGeom prst="rect">
              <a:avLst/>
            </a:prstGeom>
          </p:spPr>
          <p:txBody>
            <a:bodyPr wrap="none">
              <a:spAutoFit/>
            </a:bodyPr>
            <a:lstStyle/>
            <a:p>
              <a:pPr defTabSz="1219170"/>
              <a:r>
                <a:rPr lang="en-US" sz="1600" dirty="0">
                  <a:solidFill>
                    <a:srgbClr val="FFFFFF"/>
                  </a:solidFill>
                  <a:latin typeface="Roboto Slab Bold"/>
                  <a:cs typeface="Roboto Slab Bold"/>
                </a:rPr>
                <a:t>03</a:t>
              </a:r>
            </a:p>
          </p:txBody>
        </p:sp>
      </p:grpSp>
      <p:grpSp>
        <p:nvGrpSpPr>
          <p:cNvPr id="11" name="Group 10">
            <a:extLst>
              <a:ext uri="{FF2B5EF4-FFF2-40B4-BE49-F238E27FC236}">
                <a16:creationId xmlns:a16="http://schemas.microsoft.com/office/drawing/2014/main" id="{E9D2D791-253D-4774-8B44-CA994BBAAEDE}"/>
              </a:ext>
            </a:extLst>
          </p:cNvPr>
          <p:cNvGrpSpPr/>
          <p:nvPr/>
        </p:nvGrpSpPr>
        <p:grpSpPr>
          <a:xfrm>
            <a:off x="10769600" y="2108200"/>
            <a:ext cx="615492" cy="584200"/>
            <a:chOff x="10769600" y="2108200"/>
            <a:chExt cx="615492" cy="584200"/>
          </a:xfrm>
        </p:grpSpPr>
        <p:sp>
          <p:nvSpPr>
            <p:cNvPr id="29" name="Right Triangle 28"/>
            <p:cNvSpPr/>
            <p:nvPr/>
          </p:nvSpPr>
          <p:spPr>
            <a:xfrm flipH="1" flipV="1">
              <a:off x="10769600" y="2108200"/>
              <a:ext cx="609600" cy="584200"/>
            </a:xfrm>
            <a:prstGeom prst="r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30" name="Rectangle 29"/>
            <p:cNvSpPr/>
            <p:nvPr/>
          </p:nvSpPr>
          <p:spPr>
            <a:xfrm>
              <a:off x="10972800" y="2108200"/>
              <a:ext cx="412292" cy="338554"/>
            </a:xfrm>
            <a:prstGeom prst="rect">
              <a:avLst/>
            </a:prstGeom>
          </p:spPr>
          <p:txBody>
            <a:bodyPr wrap="none">
              <a:spAutoFit/>
            </a:bodyPr>
            <a:lstStyle/>
            <a:p>
              <a:pPr defTabSz="1219170"/>
              <a:r>
                <a:rPr lang="en-US" sz="1600" dirty="0">
                  <a:solidFill>
                    <a:srgbClr val="FFFFFF"/>
                  </a:solidFill>
                  <a:latin typeface="Roboto Slab Bold"/>
                  <a:cs typeface="Roboto Slab Bold"/>
                </a:rPr>
                <a:t>04</a:t>
              </a:r>
            </a:p>
          </p:txBody>
        </p:sp>
      </p:grpSp>
      <p:pic>
        <p:nvPicPr>
          <p:cNvPr id="32" name="Graphic 31">
            <a:extLst>
              <a:ext uri="{FF2B5EF4-FFF2-40B4-BE49-F238E27FC236}">
                <a16:creationId xmlns:a16="http://schemas.microsoft.com/office/drawing/2014/main" id="{B72BEA63-0B9B-4B98-A0EE-367AEBBE89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19012" y="261577"/>
            <a:ext cx="650444" cy="690677"/>
          </a:xfrm>
          <a:prstGeom prst="rect">
            <a:avLst/>
          </a:prstGeom>
        </p:spPr>
      </p:pic>
      <p:sp>
        <p:nvSpPr>
          <p:cNvPr id="31" name="Text Placeholder 5">
            <a:extLst>
              <a:ext uri="{FF2B5EF4-FFF2-40B4-BE49-F238E27FC236}">
                <a16:creationId xmlns:a16="http://schemas.microsoft.com/office/drawing/2014/main" id="{B2934747-B7D6-4187-A1F6-8CBA42A95B60}"/>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2</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30429404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65"/>
          </p:nvPr>
        </p:nvPicPr>
        <p:blipFill>
          <a:blip r:embed="rId2">
            <a:extLst>
              <a:ext uri="{28A0092B-C50C-407E-A947-70E740481C1C}">
                <a14:useLocalDpi xmlns:a14="http://schemas.microsoft.com/office/drawing/2010/main" val="0"/>
              </a:ext>
            </a:extLst>
          </a:blip>
          <a:srcRect t="23896" b="23896"/>
          <a:stretch>
            <a:fillRect/>
          </a:stretch>
        </p:blipFill>
        <p:spPr/>
      </p:pic>
      <p:sp>
        <p:nvSpPr>
          <p:cNvPr id="28" name="Rectangle 27"/>
          <p:cNvSpPr/>
          <p:nvPr/>
        </p:nvSpPr>
        <p:spPr>
          <a:xfrm>
            <a:off x="0" y="-25400"/>
            <a:ext cx="12192000" cy="4267200"/>
          </a:xfrm>
          <a:prstGeom prst="rect">
            <a:avLst/>
          </a:prstGeom>
          <a:gradFill flip="none" rotWithShape="1">
            <a:gsLst>
              <a:gs pos="1000">
                <a:schemeClr val="accent1">
                  <a:alpha val="94000"/>
                </a:schemeClr>
              </a:gs>
              <a:gs pos="100000">
                <a:schemeClr val="accent4">
                  <a:alpha val="94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4" name="Title 3"/>
          <p:cNvSpPr>
            <a:spLocks noGrp="1"/>
          </p:cNvSpPr>
          <p:nvPr>
            <p:ph type="title"/>
          </p:nvPr>
        </p:nvSpPr>
        <p:spPr>
          <a:xfrm>
            <a:off x="5181600" y="1066800"/>
            <a:ext cx="5791200" cy="1143000"/>
          </a:xfrm>
        </p:spPr>
        <p:txBody>
          <a:bodyPr>
            <a:noAutofit/>
          </a:bodyPr>
          <a:lstStyle/>
          <a:p>
            <a:r>
              <a:rPr lang="en-US" dirty="0">
                <a:solidFill>
                  <a:schemeClr val="bg1"/>
                </a:solidFill>
              </a:rPr>
              <a:t>Cluster 3 | The Family</a:t>
            </a:r>
          </a:p>
        </p:txBody>
      </p:sp>
      <p:cxnSp>
        <p:nvCxnSpPr>
          <p:cNvPr id="14" name="Straight Connector 13"/>
          <p:cNvCxnSpPr/>
          <p:nvPr/>
        </p:nvCxnSpPr>
        <p:spPr>
          <a:xfrm>
            <a:off x="5283200" y="2108200"/>
            <a:ext cx="508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181600" y="2447679"/>
            <a:ext cx="5892800" cy="1323054"/>
          </a:xfrm>
          <a:prstGeom prst="rect">
            <a:avLst/>
          </a:prstGeom>
        </p:spPr>
        <p:txBody>
          <a:bodyPr wrap="square">
            <a:spAutoFit/>
          </a:bodyPr>
          <a:lstStyle/>
          <a:p>
            <a:pPr defTabSz="1219170"/>
            <a:r>
              <a:rPr lang="en-US" sz="1333" dirty="0">
                <a:solidFill>
                  <a:srgbClr val="FFFFFF"/>
                </a:solidFill>
                <a:latin typeface="Roboto Light"/>
                <a:cs typeface="Roboto Light"/>
              </a:rPr>
              <a:t>Families may be willing to pay more for extra space and comfort in their room. In addition, they may need to make more special requests (such as asking for a crib in the room). Finally, as children do not have school in August and many companies in Europe offer vacation time during that month, it is the most common month for families to travel. As a result, cluster 3 will now be referred to as </a:t>
            </a:r>
            <a:r>
              <a:rPr lang="en-US" sz="1333" b="1" dirty="0">
                <a:solidFill>
                  <a:srgbClr val="FFFFFF"/>
                </a:solidFill>
                <a:latin typeface="Roboto Light"/>
                <a:cs typeface="Roboto Light"/>
              </a:rPr>
              <a:t>The Family.</a:t>
            </a:r>
          </a:p>
        </p:txBody>
      </p:sp>
      <p:sp>
        <p:nvSpPr>
          <p:cNvPr id="16" name="Oval 15"/>
          <p:cNvSpPr/>
          <p:nvPr/>
        </p:nvSpPr>
        <p:spPr>
          <a:xfrm>
            <a:off x="5283200" y="4546600"/>
            <a:ext cx="711200" cy="71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7" name="Oval 16"/>
          <p:cNvSpPr/>
          <p:nvPr/>
        </p:nvSpPr>
        <p:spPr>
          <a:xfrm>
            <a:off x="5283200" y="5562600"/>
            <a:ext cx="711200" cy="7112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8" name="Oval 17"/>
          <p:cNvSpPr/>
          <p:nvPr/>
        </p:nvSpPr>
        <p:spPr>
          <a:xfrm>
            <a:off x="8534400" y="4546600"/>
            <a:ext cx="711200" cy="7112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19" name="Oval 18"/>
          <p:cNvSpPr/>
          <p:nvPr/>
        </p:nvSpPr>
        <p:spPr>
          <a:xfrm>
            <a:off x="8534400" y="5562600"/>
            <a:ext cx="711200" cy="7112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Calibri"/>
            </a:endParaRPr>
          </a:p>
        </p:txBody>
      </p:sp>
      <p:sp>
        <p:nvSpPr>
          <p:cNvPr id="21" name="Rectangle 20"/>
          <p:cNvSpPr/>
          <p:nvPr/>
        </p:nvSpPr>
        <p:spPr>
          <a:xfrm>
            <a:off x="5994400" y="4622720"/>
            <a:ext cx="2133600"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cs typeface="Roboto Light"/>
              </a:rPr>
              <a:t>Higher number of children in one booking</a:t>
            </a:r>
            <a:endParaRPr lang="en-US" sz="1333" dirty="0">
              <a:solidFill>
                <a:schemeClr val="tx1">
                  <a:lumMod val="90000"/>
                  <a:lumOff val="10000"/>
                </a:schemeClr>
              </a:solidFill>
              <a:latin typeface="Calibri"/>
            </a:endParaRPr>
          </a:p>
        </p:txBody>
      </p:sp>
      <p:sp>
        <p:nvSpPr>
          <p:cNvPr id="22" name="Rectangle 21"/>
          <p:cNvSpPr/>
          <p:nvPr/>
        </p:nvSpPr>
        <p:spPr>
          <a:xfrm>
            <a:off x="9347199" y="4622720"/>
            <a:ext cx="2334727"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cs typeface="Roboto Light"/>
              </a:rPr>
              <a:t>Slightly higher average number of special requests</a:t>
            </a:r>
            <a:endParaRPr lang="en-US" sz="1333" dirty="0">
              <a:solidFill>
                <a:schemeClr val="tx1">
                  <a:lumMod val="90000"/>
                  <a:lumOff val="10000"/>
                </a:schemeClr>
              </a:solidFill>
              <a:latin typeface="Calibri"/>
            </a:endParaRPr>
          </a:p>
        </p:txBody>
      </p:sp>
      <p:sp>
        <p:nvSpPr>
          <p:cNvPr id="23" name="Rectangle 22"/>
          <p:cNvSpPr/>
          <p:nvPr/>
        </p:nvSpPr>
        <p:spPr>
          <a:xfrm>
            <a:off x="5994400" y="5741279"/>
            <a:ext cx="2133600" cy="297454"/>
          </a:xfrm>
          <a:prstGeom prst="rect">
            <a:avLst/>
          </a:prstGeom>
        </p:spPr>
        <p:txBody>
          <a:bodyPr wrap="square">
            <a:spAutoFit/>
          </a:bodyPr>
          <a:lstStyle/>
          <a:p>
            <a:pPr defTabSz="1219170"/>
            <a:r>
              <a:rPr lang="en-US" sz="1333" dirty="0">
                <a:solidFill>
                  <a:schemeClr val="tx1">
                    <a:lumMod val="90000"/>
                    <a:lumOff val="10000"/>
                  </a:schemeClr>
                </a:solidFill>
                <a:latin typeface="Roboto Light"/>
                <a:cs typeface="Roboto Light"/>
              </a:rPr>
              <a:t>Higher average daily rate</a:t>
            </a:r>
            <a:endParaRPr lang="en-US" sz="1333" dirty="0">
              <a:solidFill>
                <a:schemeClr val="tx1">
                  <a:lumMod val="90000"/>
                  <a:lumOff val="10000"/>
                </a:schemeClr>
              </a:solidFill>
              <a:latin typeface="Calibri"/>
            </a:endParaRPr>
          </a:p>
        </p:txBody>
      </p:sp>
      <p:sp>
        <p:nvSpPr>
          <p:cNvPr id="24" name="Rectangle 23"/>
          <p:cNvSpPr/>
          <p:nvPr/>
        </p:nvSpPr>
        <p:spPr>
          <a:xfrm>
            <a:off x="9347200" y="5638720"/>
            <a:ext cx="2133600" cy="502573"/>
          </a:xfrm>
          <a:prstGeom prst="rect">
            <a:avLst/>
          </a:prstGeom>
        </p:spPr>
        <p:txBody>
          <a:bodyPr wrap="square">
            <a:spAutoFit/>
          </a:bodyPr>
          <a:lstStyle/>
          <a:p>
            <a:pPr defTabSz="1219170"/>
            <a:r>
              <a:rPr lang="en-US" sz="1333" dirty="0">
                <a:solidFill>
                  <a:schemeClr val="tx1">
                    <a:lumMod val="90000"/>
                    <a:lumOff val="10000"/>
                  </a:schemeClr>
                </a:solidFill>
                <a:latin typeface="Roboto Light"/>
                <a:cs typeface="Roboto Light"/>
              </a:rPr>
              <a:t>Most frequent arrival month : August</a:t>
            </a:r>
            <a:endParaRPr lang="en-US" sz="1333" dirty="0">
              <a:solidFill>
                <a:schemeClr val="tx1">
                  <a:lumMod val="90000"/>
                  <a:lumOff val="10000"/>
                </a:schemeClr>
              </a:solidFill>
              <a:latin typeface="Calibri"/>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556" y="620599"/>
            <a:ext cx="3040317" cy="5545788"/>
          </a:xfrm>
          <a:prstGeom prst="rect">
            <a:avLst/>
          </a:prstGeom>
        </p:spPr>
      </p:pic>
      <p:pic>
        <p:nvPicPr>
          <p:cNvPr id="6" name="Picture Placeholder 5"/>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32477" r="32477"/>
          <a:stretch/>
        </p:blipFill>
        <p:spPr>
          <a:xfrm>
            <a:off x="1341968" y="787400"/>
            <a:ext cx="2722033" cy="5227320"/>
          </a:xfrm>
          <a:custGeom>
            <a:avLst/>
            <a:gdLst>
              <a:gd name="connsiteX0" fmla="*/ 217398 w 1507067"/>
              <a:gd name="connsiteY0" fmla="*/ 0 h 2982116"/>
              <a:gd name="connsiteX1" fmla="*/ 326166 w 1507067"/>
              <a:gd name="connsiteY1" fmla="*/ 0 h 2982116"/>
              <a:gd name="connsiteX2" fmla="*/ 334579 w 1507067"/>
              <a:gd name="connsiteY2" fmla="*/ 5165 h 2982116"/>
              <a:gd name="connsiteX3" fmla="*/ 334570 w 1507067"/>
              <a:gd name="connsiteY3" fmla="*/ 53634 h 2982116"/>
              <a:gd name="connsiteX4" fmla="*/ 392544 w 1507067"/>
              <a:gd name="connsiteY4" fmla="*/ 107781 h 2982116"/>
              <a:gd name="connsiteX5" fmla="*/ 1084650 w 1507067"/>
              <a:gd name="connsiteY5" fmla="*/ 113353 h 2982116"/>
              <a:gd name="connsiteX6" fmla="*/ 1084651 w 1507067"/>
              <a:gd name="connsiteY6" fmla="*/ 113353 h 2982116"/>
              <a:gd name="connsiteX7" fmla="*/ 1153065 w 1507067"/>
              <a:gd name="connsiteY7" fmla="*/ 49873 h 2982116"/>
              <a:gd name="connsiteX8" fmla="*/ 1165591 w 1507067"/>
              <a:gd name="connsiteY8" fmla="*/ 0 h 2982116"/>
              <a:gd name="connsiteX9" fmla="*/ 1276721 w 1507067"/>
              <a:gd name="connsiteY9" fmla="*/ 0 h 2982116"/>
              <a:gd name="connsiteX10" fmla="*/ 1506635 w 1507067"/>
              <a:gd name="connsiteY10" fmla="*/ 221970 h 2982116"/>
              <a:gd name="connsiteX11" fmla="*/ 1487586 w 1507067"/>
              <a:gd name="connsiteY11" fmla="*/ 2772755 h 2982116"/>
              <a:gd name="connsiteX12" fmla="*/ 1283071 w 1507067"/>
              <a:gd name="connsiteY12" fmla="*/ 2982116 h 2982116"/>
              <a:gd name="connsiteX13" fmla="*/ 166598 w 1507067"/>
              <a:gd name="connsiteY13" fmla="*/ 2975812 h 2982116"/>
              <a:gd name="connsiteX14" fmla="*/ 183 w 1507067"/>
              <a:gd name="connsiteY14" fmla="*/ 2779059 h 2982116"/>
              <a:gd name="connsiteX15" fmla="*/ 12883 w 1507067"/>
              <a:gd name="connsiteY15" fmla="*/ 203057 h 2982116"/>
              <a:gd name="connsiteX16" fmla="*/ 217398 w 1507067"/>
              <a:gd name="connsiteY16" fmla="*/ 0 h 298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067" h="2982116">
                <a:moveTo>
                  <a:pt x="217398" y="0"/>
                </a:moveTo>
                <a:lnTo>
                  <a:pt x="326166" y="0"/>
                </a:lnTo>
                <a:cubicBezTo>
                  <a:pt x="326485" y="4229"/>
                  <a:pt x="334259" y="936"/>
                  <a:pt x="334579" y="5165"/>
                </a:cubicBezTo>
                <a:cubicBezTo>
                  <a:pt x="335992" y="17798"/>
                  <a:pt x="334594" y="41715"/>
                  <a:pt x="334570" y="53634"/>
                </a:cubicBezTo>
                <a:cubicBezTo>
                  <a:pt x="334570" y="80814"/>
                  <a:pt x="364284" y="107781"/>
                  <a:pt x="392544" y="107781"/>
                </a:cubicBezTo>
                <a:lnTo>
                  <a:pt x="1084650" y="113353"/>
                </a:lnTo>
                <a:lnTo>
                  <a:pt x="1084651" y="113353"/>
                </a:lnTo>
                <a:cubicBezTo>
                  <a:pt x="1112911" y="113353"/>
                  <a:pt x="1153065" y="77052"/>
                  <a:pt x="1153065" y="49873"/>
                </a:cubicBezTo>
                <a:lnTo>
                  <a:pt x="1165591" y="0"/>
                </a:lnTo>
                <a:lnTo>
                  <a:pt x="1276721" y="0"/>
                </a:lnTo>
                <a:cubicBezTo>
                  <a:pt x="1421234" y="0"/>
                  <a:pt x="1514225" y="63443"/>
                  <a:pt x="1506635" y="221970"/>
                </a:cubicBezTo>
                <a:cubicBezTo>
                  <a:pt x="1493936" y="1070130"/>
                  <a:pt x="1493936" y="1924595"/>
                  <a:pt x="1487586" y="2772755"/>
                </a:cubicBezTo>
                <a:cubicBezTo>
                  <a:pt x="1487586" y="2916237"/>
                  <a:pt x="1427584" y="2982116"/>
                  <a:pt x="1283071" y="2982116"/>
                </a:cubicBezTo>
                <a:lnTo>
                  <a:pt x="166598" y="2975812"/>
                </a:lnTo>
                <a:cubicBezTo>
                  <a:pt x="22085" y="2975812"/>
                  <a:pt x="183" y="2922542"/>
                  <a:pt x="183" y="2779059"/>
                </a:cubicBezTo>
                <a:cubicBezTo>
                  <a:pt x="-1934" y="1926697"/>
                  <a:pt x="14999" y="1055420"/>
                  <a:pt x="12883" y="203057"/>
                </a:cubicBezTo>
                <a:cubicBezTo>
                  <a:pt x="5293" y="31920"/>
                  <a:pt x="72884" y="0"/>
                  <a:pt x="217398" y="0"/>
                </a:cubicBezTo>
                <a:close/>
              </a:path>
            </a:pathLst>
          </a:custGeom>
          <a:solidFill>
            <a:schemeClr val="bg1"/>
          </a:solidFill>
        </p:spPr>
      </p:pic>
      <p:pic>
        <p:nvPicPr>
          <p:cNvPr id="30" name="Graphic 29">
            <a:extLst>
              <a:ext uri="{FF2B5EF4-FFF2-40B4-BE49-F238E27FC236}">
                <a16:creationId xmlns:a16="http://schemas.microsoft.com/office/drawing/2014/main" id="{7B6A9143-90FD-4611-A399-754DD35CE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19012" y="261577"/>
            <a:ext cx="650444" cy="690677"/>
          </a:xfrm>
          <a:prstGeom prst="rect">
            <a:avLst/>
          </a:prstGeom>
        </p:spPr>
      </p:pic>
      <p:sp>
        <p:nvSpPr>
          <p:cNvPr id="2" name="Text Placeholder 1"/>
          <p:cNvSpPr>
            <a:spLocks noGrp="1"/>
          </p:cNvSpPr>
          <p:nvPr>
            <p:ph type="body" sz="quarter" idx="24"/>
          </p:nvPr>
        </p:nvSpPr>
        <p:spPr>
          <a:xfrm>
            <a:off x="5181600" y="1016000"/>
            <a:ext cx="3738880" cy="431800"/>
          </a:xfrm>
        </p:spPr>
        <p:txBody>
          <a:bodyPr/>
          <a:lstStyle/>
          <a:p>
            <a:r>
              <a:rPr lang="en-US" dirty="0">
                <a:solidFill>
                  <a:schemeClr val="bg1"/>
                </a:solidFill>
              </a:rPr>
              <a:t>DATA EXPLORATION</a:t>
            </a:r>
          </a:p>
        </p:txBody>
      </p:sp>
      <p:pic>
        <p:nvPicPr>
          <p:cNvPr id="7" name="Graphic 6" descr="Dollar">
            <a:extLst>
              <a:ext uri="{FF2B5EF4-FFF2-40B4-BE49-F238E27FC236}">
                <a16:creationId xmlns:a16="http://schemas.microsoft.com/office/drawing/2014/main" id="{481AF971-151A-4FC9-A513-415FD4E714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230" y="5613629"/>
            <a:ext cx="609139" cy="609139"/>
          </a:xfrm>
          <a:prstGeom prst="rect">
            <a:avLst/>
          </a:prstGeom>
        </p:spPr>
      </p:pic>
      <p:pic>
        <p:nvPicPr>
          <p:cNvPr id="9" name="Graphic 8" descr="Child with balloon">
            <a:extLst>
              <a:ext uri="{FF2B5EF4-FFF2-40B4-BE49-F238E27FC236}">
                <a16:creationId xmlns:a16="http://schemas.microsoft.com/office/drawing/2014/main" id="{F479E4EF-CEEA-45AD-A365-3B447FCDE4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4231" y="4597630"/>
            <a:ext cx="609139" cy="609139"/>
          </a:xfrm>
          <a:prstGeom prst="rect">
            <a:avLst/>
          </a:prstGeom>
        </p:spPr>
      </p:pic>
      <p:pic>
        <p:nvPicPr>
          <p:cNvPr id="11" name="Graphic 10" descr="Chat bubble">
            <a:extLst>
              <a:ext uri="{FF2B5EF4-FFF2-40B4-BE49-F238E27FC236}">
                <a16:creationId xmlns:a16="http://schemas.microsoft.com/office/drawing/2014/main" id="{FB21CC0C-5E34-4978-A851-A5930FFF85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5430" y="4625096"/>
            <a:ext cx="609139" cy="609139"/>
          </a:xfrm>
          <a:prstGeom prst="rect">
            <a:avLst/>
          </a:prstGeom>
        </p:spPr>
      </p:pic>
      <p:pic>
        <p:nvPicPr>
          <p:cNvPr id="13" name="Graphic 12" descr="Daily calendar">
            <a:extLst>
              <a:ext uri="{FF2B5EF4-FFF2-40B4-BE49-F238E27FC236}">
                <a16:creationId xmlns:a16="http://schemas.microsoft.com/office/drawing/2014/main" id="{7FAD8517-EC8C-4092-B08E-351F1A0633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95507" y="5613630"/>
            <a:ext cx="609139" cy="609139"/>
          </a:xfrm>
          <a:prstGeom prst="rect">
            <a:avLst/>
          </a:prstGeom>
        </p:spPr>
      </p:pic>
      <p:sp>
        <p:nvSpPr>
          <p:cNvPr id="25" name="Text Placeholder 5">
            <a:extLst>
              <a:ext uri="{FF2B5EF4-FFF2-40B4-BE49-F238E27FC236}">
                <a16:creationId xmlns:a16="http://schemas.microsoft.com/office/drawing/2014/main" id="{578EF144-AB69-4351-AF9E-36340E6351CA}"/>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20</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6054545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Prediction Model Evaluation : Coefficient Interpretation</a:t>
            </a:r>
          </a:p>
        </p:txBody>
      </p:sp>
      <p:sp>
        <p:nvSpPr>
          <p:cNvPr id="6" name="Text Placeholder 5"/>
          <p:cNvSpPr>
            <a:spLocks noGrp="1"/>
          </p:cNvSpPr>
          <p:nvPr>
            <p:ph type="body" sz="quarter" idx="24"/>
          </p:nvPr>
        </p:nvSpPr>
        <p:spPr/>
        <p:txBody>
          <a:bodyPr/>
          <a:lstStyle/>
          <a:p>
            <a:r>
              <a:rPr lang="en-US" dirty="0">
                <a:solidFill>
                  <a:schemeClr val="tx1"/>
                </a:solidFill>
              </a:rPr>
              <a:t>DATA ANALYSIS &amp; VISUALIZATION</a:t>
            </a:r>
          </a:p>
        </p:txBody>
      </p:sp>
      <p:pic>
        <p:nvPicPr>
          <p:cNvPr id="24" name="Graphic 23">
            <a:extLst>
              <a:ext uri="{FF2B5EF4-FFF2-40B4-BE49-F238E27FC236}">
                <a16:creationId xmlns:a16="http://schemas.microsoft.com/office/drawing/2014/main" id="{34AC860D-8622-4229-9269-51AD3C1FB1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012" y="261577"/>
            <a:ext cx="650444" cy="690677"/>
          </a:xfrm>
          <a:prstGeom prst="rect">
            <a:avLst/>
          </a:prstGeom>
        </p:spPr>
      </p:pic>
      <p:graphicFrame>
        <p:nvGraphicFramePr>
          <p:cNvPr id="4" name="Chart 3">
            <a:extLst>
              <a:ext uri="{FF2B5EF4-FFF2-40B4-BE49-F238E27FC236}">
                <a16:creationId xmlns:a16="http://schemas.microsoft.com/office/drawing/2014/main" id="{5220A91C-4E2B-457D-82BB-1C232BF8B029}"/>
              </a:ext>
            </a:extLst>
          </p:cNvPr>
          <p:cNvGraphicFramePr/>
          <p:nvPr>
            <p:extLst>
              <p:ext uri="{D42A27DB-BD31-4B8C-83A1-F6EECF244321}">
                <p14:modId xmlns:p14="http://schemas.microsoft.com/office/powerpoint/2010/main" val="2619962020"/>
              </p:ext>
            </p:extLst>
          </p:nvPr>
        </p:nvGraphicFramePr>
        <p:xfrm>
          <a:off x="538480" y="1864360"/>
          <a:ext cx="7467600" cy="4409440"/>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E28971B3-16DA-4A1D-9344-BB8FDB80AE70}"/>
              </a:ext>
            </a:extLst>
          </p:cNvPr>
          <p:cNvSpPr txBox="1"/>
          <p:nvPr/>
        </p:nvSpPr>
        <p:spPr>
          <a:xfrm>
            <a:off x="8006080" y="2306093"/>
            <a:ext cx="3538154" cy="3247043"/>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1300" b="1" dirty="0">
                <a:solidFill>
                  <a:srgbClr val="4B44C5"/>
                </a:solidFill>
                <a:latin typeface="Roboto Light" panose="02000000000000000000" pitchFamily="2" charset="0"/>
                <a:ea typeface="Roboto Light" panose="02000000000000000000" pitchFamily="2" charset="0"/>
              </a:rPr>
              <a:t>Lead Time </a:t>
            </a:r>
            <a:r>
              <a:rPr lang="en-US" sz="1300" dirty="0">
                <a:solidFill>
                  <a:schemeClr val="tx1">
                    <a:lumMod val="50000"/>
                    <a:lumOff val="50000"/>
                  </a:schemeClr>
                </a:solidFill>
                <a:latin typeface="Roboto Light" panose="02000000000000000000" pitchFamily="2" charset="0"/>
                <a:ea typeface="Roboto Light" panose="02000000000000000000" pitchFamily="2" charset="0"/>
              </a:rPr>
              <a:t>are the </a:t>
            </a:r>
            <a:r>
              <a:rPr lang="en-US" sz="1300" b="1" dirty="0">
                <a:solidFill>
                  <a:srgbClr val="4B44C5"/>
                </a:solidFill>
                <a:latin typeface="Roboto Light" panose="02000000000000000000" pitchFamily="2" charset="0"/>
                <a:ea typeface="Roboto Light" panose="02000000000000000000" pitchFamily="2" charset="0"/>
              </a:rPr>
              <a:t>most important </a:t>
            </a:r>
            <a:r>
              <a:rPr lang="en-US" sz="1300" dirty="0">
                <a:solidFill>
                  <a:schemeClr val="tx1">
                    <a:lumMod val="50000"/>
                    <a:lumOff val="50000"/>
                  </a:schemeClr>
                </a:solidFill>
                <a:latin typeface="Roboto Light" panose="02000000000000000000" pitchFamily="2" charset="0"/>
                <a:ea typeface="Roboto Light" panose="02000000000000000000" pitchFamily="2" charset="0"/>
              </a:rPr>
              <a:t>feature used in the model, showing its importance against cancellation. More lead time means customers have more time to cancel the reservation;</a:t>
            </a:r>
          </a:p>
          <a:p>
            <a:pPr marL="285750" indent="-285750" algn="just">
              <a:spcAft>
                <a:spcPts val="600"/>
              </a:spcAft>
              <a:buFont typeface="Arial" panose="020B0604020202020204" pitchFamily="34" charset="0"/>
              <a:buChar char="•"/>
            </a:pPr>
            <a:r>
              <a:rPr lang="en-US" sz="1300" b="1" dirty="0">
                <a:solidFill>
                  <a:srgbClr val="4B44C5"/>
                </a:solidFill>
                <a:latin typeface="Roboto Light" panose="02000000000000000000" pitchFamily="2" charset="0"/>
                <a:ea typeface="Roboto Light" panose="02000000000000000000" pitchFamily="2" charset="0"/>
              </a:rPr>
              <a:t>Average Daily Rate </a:t>
            </a:r>
            <a:r>
              <a:rPr lang="en-US" sz="1300" dirty="0">
                <a:solidFill>
                  <a:schemeClr val="tx1">
                    <a:lumMod val="50000"/>
                    <a:lumOff val="50000"/>
                  </a:schemeClr>
                </a:solidFill>
                <a:latin typeface="Roboto Light" panose="02000000000000000000" pitchFamily="2" charset="0"/>
                <a:ea typeface="Roboto Light" panose="02000000000000000000" pitchFamily="2" charset="0"/>
              </a:rPr>
              <a:t>also have significant feature coefficient. Guests might cancel if they find a comparable room for a better price at a different property or the same room for a cheaper price on a different website;</a:t>
            </a:r>
          </a:p>
          <a:p>
            <a:pPr marL="285750" indent="-285750" algn="just">
              <a:spcAft>
                <a:spcPts val="600"/>
              </a:spcAft>
              <a:buFont typeface="Arial" panose="020B0604020202020204" pitchFamily="34" charset="0"/>
              <a:buChar char="•"/>
            </a:pPr>
            <a:r>
              <a:rPr lang="en-US" sz="1300" b="1" dirty="0">
                <a:solidFill>
                  <a:srgbClr val="4B44C5"/>
                </a:solidFill>
                <a:latin typeface="Roboto Light" panose="02000000000000000000" pitchFamily="2" charset="0"/>
                <a:ea typeface="Roboto Light" panose="02000000000000000000" pitchFamily="2" charset="0"/>
              </a:rPr>
              <a:t>Deposit Type </a:t>
            </a:r>
            <a:r>
              <a:rPr lang="en-US" sz="1300" dirty="0">
                <a:solidFill>
                  <a:schemeClr val="tx1">
                    <a:lumMod val="50000"/>
                    <a:lumOff val="50000"/>
                  </a:schemeClr>
                </a:solidFill>
                <a:latin typeface="Roboto Light" panose="02000000000000000000" pitchFamily="2" charset="0"/>
                <a:ea typeface="Roboto Light" panose="02000000000000000000" pitchFamily="2" charset="0"/>
              </a:rPr>
              <a:t>also important, it’s a matter if we make easier policies and deposit type, customer can easily cancel their bookings.</a:t>
            </a:r>
          </a:p>
        </p:txBody>
      </p:sp>
      <p:sp>
        <p:nvSpPr>
          <p:cNvPr id="8" name="Text Placeholder 5">
            <a:extLst>
              <a:ext uri="{FF2B5EF4-FFF2-40B4-BE49-F238E27FC236}">
                <a16:creationId xmlns:a16="http://schemas.microsoft.com/office/drawing/2014/main" id="{9D577D87-6130-4023-BA23-C127B9FE5F7B}"/>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21</a:t>
            </a:fld>
            <a:endParaRPr lang="en-US" sz="1400" b="1" dirty="0">
              <a:solidFill>
                <a:schemeClr val="tx1">
                  <a:lumMod val="75000"/>
                  <a:lumOff val="25000"/>
                </a:schemeClr>
              </a:solidFill>
            </a:endParaRPr>
          </a:p>
        </p:txBody>
      </p:sp>
      <p:sp>
        <p:nvSpPr>
          <p:cNvPr id="9" name="Text Placeholder 7">
            <a:extLst>
              <a:ext uri="{FF2B5EF4-FFF2-40B4-BE49-F238E27FC236}">
                <a16:creationId xmlns:a16="http://schemas.microsoft.com/office/drawing/2014/main" id="{B397D3D0-A389-4CE2-B043-882CDC7F1002}"/>
              </a:ext>
            </a:extLst>
          </p:cNvPr>
          <p:cNvSpPr txBox="1">
            <a:spLocks/>
          </p:cNvSpPr>
          <p:nvPr/>
        </p:nvSpPr>
        <p:spPr>
          <a:xfrm>
            <a:off x="3642186" y="1569493"/>
            <a:ext cx="4363894" cy="366213"/>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Top 10 Feature </a:t>
            </a:r>
            <a:r>
              <a:rPr lang="en-US" sz="2000" dirty="0" err="1">
                <a:solidFill>
                  <a:schemeClr val="tx1">
                    <a:lumMod val="90000"/>
                    <a:lumOff val="10000"/>
                  </a:schemeClr>
                </a:solidFill>
                <a:latin typeface="Roboto Cn" pitchFamily="2" charset="0"/>
                <a:ea typeface="Roboto Cn" pitchFamily="2" charset="0"/>
                <a:cs typeface="Roboto Slab Bold"/>
              </a:rPr>
              <a:t>Importances</a:t>
            </a:r>
            <a:endParaRPr lang="en-US" sz="2000" dirty="0">
              <a:solidFill>
                <a:schemeClr val="tx1">
                  <a:lumMod val="90000"/>
                  <a:lumOff val="10000"/>
                </a:schemeClr>
              </a:solidFill>
              <a:latin typeface="Roboto Cn" pitchFamily="2" charset="0"/>
              <a:ea typeface="Roboto Cn" pitchFamily="2" charset="0"/>
              <a:cs typeface="Roboto Slab Bold"/>
            </a:endParaRPr>
          </a:p>
        </p:txBody>
      </p:sp>
    </p:spTree>
    <p:extLst>
      <p:ext uri="{BB962C8B-B14F-4D97-AF65-F5344CB8AC3E}">
        <p14:creationId xmlns:p14="http://schemas.microsoft.com/office/powerpoint/2010/main" val="826923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4AD9-8827-4B4D-ACD7-1928CB5531F8}"/>
              </a:ext>
            </a:extLst>
          </p:cNvPr>
          <p:cNvSpPr>
            <a:spLocks noGrp="1"/>
          </p:cNvSpPr>
          <p:nvPr>
            <p:ph type="title"/>
          </p:nvPr>
        </p:nvSpPr>
        <p:spPr>
          <a:xfrm>
            <a:off x="838200" y="3113459"/>
            <a:ext cx="10515600" cy="1325563"/>
          </a:xfrm>
        </p:spPr>
        <p:txBody>
          <a:bodyPr/>
          <a:lstStyle/>
          <a:p>
            <a:pPr algn="ctr"/>
            <a:r>
              <a:rPr lang="en-US" dirty="0">
                <a:solidFill>
                  <a:schemeClr val="bg1"/>
                </a:solidFill>
                <a:latin typeface="HelveticaNeueLT Pro 53 Ex" panose="020B0605020202020204" pitchFamily="34" charset="0"/>
              </a:rPr>
              <a:t>Recommendation</a:t>
            </a:r>
            <a:endParaRPr lang="en-ID" dirty="0">
              <a:solidFill>
                <a:schemeClr val="bg1"/>
              </a:solidFill>
              <a:latin typeface="HelveticaNeueLT Pro 53 Ex" panose="020B0605020202020204" pitchFamily="34" charset="0"/>
            </a:endParaRPr>
          </a:p>
        </p:txBody>
      </p:sp>
      <p:pic>
        <p:nvPicPr>
          <p:cNvPr id="3" name="Graphic 2">
            <a:extLst>
              <a:ext uri="{FF2B5EF4-FFF2-40B4-BE49-F238E27FC236}">
                <a16:creationId xmlns:a16="http://schemas.microsoft.com/office/drawing/2014/main" id="{0C718045-2F35-4A8A-93BD-21B3E54B60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9982" y="373283"/>
            <a:ext cx="872035" cy="925975"/>
          </a:xfrm>
          <a:prstGeom prst="rect">
            <a:avLst/>
          </a:prstGeom>
        </p:spPr>
      </p:pic>
      <p:sp>
        <p:nvSpPr>
          <p:cNvPr id="4" name="Rectangle 3">
            <a:extLst>
              <a:ext uri="{FF2B5EF4-FFF2-40B4-BE49-F238E27FC236}">
                <a16:creationId xmlns:a16="http://schemas.microsoft.com/office/drawing/2014/main" id="{1CDAE941-BD48-4F83-A201-A9B617AAA6E3}"/>
              </a:ext>
            </a:extLst>
          </p:cNvPr>
          <p:cNvSpPr/>
          <p:nvPr/>
        </p:nvSpPr>
        <p:spPr>
          <a:xfrm>
            <a:off x="5135301" y="4247909"/>
            <a:ext cx="1921398" cy="6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itle 1">
            <a:extLst>
              <a:ext uri="{FF2B5EF4-FFF2-40B4-BE49-F238E27FC236}">
                <a16:creationId xmlns:a16="http://schemas.microsoft.com/office/drawing/2014/main" id="{E736007F-0B5D-47BE-A8AD-BCF0FD2920C2}"/>
              </a:ext>
            </a:extLst>
          </p:cNvPr>
          <p:cNvSpPr txBox="1">
            <a:spLocks/>
          </p:cNvSpPr>
          <p:nvPr/>
        </p:nvSpPr>
        <p:spPr>
          <a:xfrm>
            <a:off x="4158398" y="4439022"/>
            <a:ext cx="3875202" cy="53471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HelveticaNeueLT Pro 45 Lt" panose="020B0403020202020204" pitchFamily="34" charset="0"/>
              </a:rPr>
              <a:t>Hotel Booking Cancellations</a:t>
            </a:r>
            <a:endParaRPr lang="en-ID" sz="2400" dirty="0">
              <a:solidFill>
                <a:schemeClr val="bg1"/>
              </a:solidFill>
              <a:latin typeface="HelveticaNeueLT Pro 45 Lt" panose="020B0403020202020204" pitchFamily="34" charset="0"/>
            </a:endParaRPr>
          </a:p>
        </p:txBody>
      </p:sp>
      <p:sp>
        <p:nvSpPr>
          <p:cNvPr id="7" name="Text Placeholder 33">
            <a:extLst>
              <a:ext uri="{FF2B5EF4-FFF2-40B4-BE49-F238E27FC236}">
                <a16:creationId xmlns:a16="http://schemas.microsoft.com/office/drawing/2014/main" id="{AFA9A1BD-8C48-4FC4-B66D-90DF57D54E4E}"/>
              </a:ext>
            </a:extLst>
          </p:cNvPr>
          <p:cNvSpPr txBox="1">
            <a:spLocks/>
          </p:cNvSpPr>
          <p:nvPr/>
        </p:nvSpPr>
        <p:spPr>
          <a:xfrm>
            <a:off x="3291522" y="5980815"/>
            <a:ext cx="5608957" cy="5038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213"/>
              </a:spcBef>
              <a:buNone/>
            </a:pPr>
            <a:r>
              <a:rPr lang="en-AU" sz="1200" i="1" dirty="0">
                <a:solidFill>
                  <a:schemeClr val="bg1"/>
                </a:solidFill>
                <a:latin typeface="Roboto Slab Light"/>
                <a:cs typeface="Roboto Slab Light"/>
              </a:rPr>
              <a:t>REVOU FSDA GFP</a:t>
            </a:r>
          </a:p>
          <a:p>
            <a:pPr marL="0" indent="0" algn="ctr" defTabSz="914377">
              <a:spcBef>
                <a:spcPts val="213"/>
              </a:spcBef>
              <a:buNone/>
            </a:pPr>
            <a:r>
              <a:rPr lang="en-AU" sz="1867" dirty="0">
                <a:solidFill>
                  <a:srgbClr val="FFFFFF"/>
                </a:solidFill>
                <a:latin typeface="Roboto Slab Light"/>
                <a:cs typeface="Roboto Slab Light"/>
              </a:rPr>
              <a:t>Group J</a:t>
            </a:r>
          </a:p>
        </p:txBody>
      </p:sp>
    </p:spTree>
    <p:extLst>
      <p:ext uri="{BB962C8B-B14F-4D97-AF65-F5344CB8AC3E}">
        <p14:creationId xmlns:p14="http://schemas.microsoft.com/office/powerpoint/2010/main" val="246208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A3D98C9-47A6-4FD3-AFFE-D724FC2A374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988" r="31728"/>
          <a:stretch/>
        </p:blipFill>
        <p:spPr>
          <a:xfrm>
            <a:off x="0" y="0"/>
            <a:ext cx="4551680" cy="6858000"/>
          </a:xfrm>
        </p:spPr>
      </p:pic>
      <p:sp>
        <p:nvSpPr>
          <p:cNvPr id="26" name="Rectangle 25"/>
          <p:cNvSpPr/>
          <p:nvPr/>
        </p:nvSpPr>
        <p:spPr>
          <a:xfrm>
            <a:off x="0" y="-25400"/>
            <a:ext cx="4551680" cy="6883400"/>
          </a:xfrm>
          <a:prstGeom prst="rect">
            <a:avLst/>
          </a:prstGeom>
          <a:gradFill flip="none" rotWithShape="1">
            <a:gsLst>
              <a:gs pos="1000">
                <a:schemeClr val="accent1">
                  <a:alpha val="87000"/>
                </a:schemeClr>
              </a:gs>
              <a:gs pos="100000">
                <a:schemeClr val="accent4">
                  <a:alpha val="94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8" name="Text Placeholder 5"/>
          <p:cNvSpPr txBox="1">
            <a:spLocks/>
          </p:cNvSpPr>
          <p:nvPr/>
        </p:nvSpPr>
        <p:spPr>
          <a:xfrm>
            <a:off x="5019041" y="619760"/>
            <a:ext cx="6544067" cy="5730197"/>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Franklin Gothic Book"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65000"/>
                    <a:lumOff val="35000"/>
                  </a:schemeClr>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defTabSz="1219170">
              <a:spcBef>
                <a:spcPts val="0"/>
              </a:spcBef>
              <a:spcAft>
                <a:spcPts val="600"/>
              </a:spcAft>
              <a:buClr>
                <a:srgbClr val="4B44C5"/>
              </a:buClr>
              <a:buFont typeface="+mj-lt"/>
              <a:buAutoNum type="arabicPeriod"/>
              <a:defRPr/>
            </a:pPr>
            <a:r>
              <a:rPr lang="en-US" sz="1800" dirty="0">
                <a:solidFill>
                  <a:srgbClr val="0B0B0B">
                    <a:lumMod val="50000"/>
                    <a:lumOff val="50000"/>
                  </a:srgbClr>
                </a:solidFill>
                <a:latin typeface="Roboto Light"/>
                <a:cs typeface="Roboto Light"/>
              </a:rPr>
              <a:t>We</a:t>
            </a:r>
            <a:r>
              <a:rPr lang="en-US" sz="1800" b="1" dirty="0">
                <a:solidFill>
                  <a:srgbClr val="0B0B0B">
                    <a:lumMod val="50000"/>
                    <a:lumOff val="50000"/>
                  </a:srgbClr>
                </a:solidFill>
                <a:latin typeface="Roboto Light"/>
                <a:cs typeface="Roboto Light"/>
              </a:rPr>
              <a:t> </a:t>
            </a:r>
            <a:r>
              <a:rPr lang="en-US" sz="1800" dirty="0">
                <a:solidFill>
                  <a:srgbClr val="0B0B0B">
                    <a:lumMod val="50000"/>
                    <a:lumOff val="50000"/>
                  </a:srgbClr>
                </a:solidFill>
                <a:latin typeface="Roboto Light"/>
                <a:cs typeface="Roboto Light"/>
              </a:rPr>
              <a:t>recommend that a deeper understanding of the situation may require </a:t>
            </a:r>
            <a:r>
              <a:rPr lang="en-US" sz="1800" b="1" dirty="0">
                <a:solidFill>
                  <a:srgbClr val="4B44C5"/>
                </a:solidFill>
                <a:latin typeface="Roboto Light"/>
                <a:cs typeface="Roboto Light"/>
              </a:rPr>
              <a:t>additional hotel specific information </a:t>
            </a:r>
            <a:r>
              <a:rPr lang="en-US" sz="1800" dirty="0">
                <a:solidFill>
                  <a:srgbClr val="0B0B0B">
                    <a:lumMod val="50000"/>
                    <a:lumOff val="50000"/>
                  </a:srgbClr>
                </a:solidFill>
                <a:latin typeface="Roboto Light"/>
                <a:cs typeface="Roboto Light"/>
              </a:rPr>
              <a:t>(such as deposit policies &amp; hotel room information).</a:t>
            </a:r>
          </a:p>
          <a:p>
            <a:pPr algn="just" defTabSz="1219170">
              <a:spcBef>
                <a:spcPts val="0"/>
              </a:spcBef>
              <a:spcAft>
                <a:spcPts val="600"/>
              </a:spcAft>
              <a:buFont typeface="+mj-lt"/>
              <a:buAutoNum type="arabicPeriod"/>
              <a:defRPr/>
            </a:pPr>
            <a:r>
              <a:rPr lang="en-US" sz="1800" b="1" dirty="0">
                <a:solidFill>
                  <a:srgbClr val="4B44C5"/>
                </a:solidFill>
                <a:latin typeface="Roboto Light"/>
                <a:cs typeface="Roboto Light"/>
              </a:rPr>
              <a:t>Consider</a:t>
            </a:r>
            <a:r>
              <a:rPr lang="en-US" sz="1800" b="1" dirty="0">
                <a:solidFill>
                  <a:srgbClr val="0B0B0B">
                    <a:lumMod val="50000"/>
                    <a:lumOff val="50000"/>
                  </a:srgbClr>
                </a:solidFill>
                <a:latin typeface="Roboto Light"/>
                <a:cs typeface="Roboto Light"/>
              </a:rPr>
              <a:t> </a:t>
            </a:r>
            <a:r>
              <a:rPr lang="en-US" sz="1800" b="1" dirty="0">
                <a:solidFill>
                  <a:srgbClr val="4B44C5"/>
                </a:solidFill>
                <a:latin typeface="Roboto Light"/>
                <a:cs typeface="Roboto Light"/>
              </a:rPr>
              <a:t>offering non-refundable rates</a:t>
            </a:r>
            <a:r>
              <a:rPr lang="en-US" sz="1800" b="1" dirty="0">
                <a:solidFill>
                  <a:srgbClr val="0B0B0B">
                    <a:lumMod val="50000"/>
                    <a:lumOff val="50000"/>
                  </a:srgbClr>
                </a:solidFill>
                <a:latin typeface="Roboto Light"/>
                <a:cs typeface="Roboto Light"/>
              </a:rPr>
              <a:t>. </a:t>
            </a:r>
            <a:r>
              <a:rPr lang="en-US" sz="1800" dirty="0">
                <a:solidFill>
                  <a:srgbClr val="0B0B0B">
                    <a:lumMod val="50000"/>
                    <a:lumOff val="50000"/>
                  </a:srgbClr>
                </a:solidFill>
                <a:latin typeface="Roboto Light"/>
                <a:cs typeface="Roboto Light"/>
              </a:rPr>
              <a:t>To appeal to more guests, we could offer both non-refundable and flexible rates. Guests who make non-refundable reservations are generally more committed to their stays because they'll have to pay if they cancel, make changes, or no-show.</a:t>
            </a:r>
          </a:p>
          <a:p>
            <a:pPr algn="just" defTabSz="1219170">
              <a:spcBef>
                <a:spcPts val="0"/>
              </a:spcBef>
              <a:spcAft>
                <a:spcPts val="600"/>
              </a:spcAft>
              <a:buFont typeface="+mj-lt"/>
              <a:buAutoNum type="arabicPeriod"/>
              <a:defRPr/>
            </a:pPr>
            <a:r>
              <a:rPr lang="en-US" sz="1800" b="1" dirty="0">
                <a:solidFill>
                  <a:srgbClr val="4B44C5"/>
                </a:solidFill>
                <a:latin typeface="Roboto Light"/>
                <a:cs typeface="Roboto Light"/>
              </a:rPr>
              <a:t>Manage booking restrictions. </a:t>
            </a:r>
            <a:r>
              <a:rPr lang="en-US" sz="1800" dirty="0">
                <a:solidFill>
                  <a:schemeClr val="tx1">
                    <a:lumMod val="50000"/>
                    <a:lumOff val="50000"/>
                  </a:schemeClr>
                </a:solidFill>
                <a:latin typeface="Roboto Light"/>
                <a:cs typeface="Roboto Light"/>
              </a:rPr>
              <a:t>We may want to manage booking cancellation policies and restrictions to prevent certain kinds of bookings and lost revenue. Such as tightening the cancellation policies. We flexibility to specify whether we offer free cancellation, what time frame applies, and the charges if guests don’t show up.</a:t>
            </a:r>
          </a:p>
          <a:p>
            <a:pPr algn="just" defTabSz="1219170">
              <a:spcBef>
                <a:spcPts val="0"/>
              </a:spcBef>
              <a:spcAft>
                <a:spcPts val="600"/>
              </a:spcAft>
              <a:buFont typeface="+mj-lt"/>
              <a:buAutoNum type="arabicPeriod"/>
              <a:defRPr/>
            </a:pPr>
            <a:r>
              <a:rPr lang="en-US" sz="1800" b="1" dirty="0">
                <a:solidFill>
                  <a:srgbClr val="4B44C5"/>
                </a:solidFill>
                <a:latin typeface="Roboto Light"/>
                <a:cs typeface="Roboto Light"/>
              </a:rPr>
              <a:t>Offer compelling prices. </a:t>
            </a:r>
            <a:r>
              <a:rPr lang="en-US" sz="1800" dirty="0">
                <a:solidFill>
                  <a:schemeClr val="tx1">
                    <a:lumMod val="50000"/>
                    <a:lumOff val="50000"/>
                  </a:schemeClr>
                </a:solidFill>
                <a:latin typeface="Roboto Light"/>
                <a:cs typeface="Roboto Light"/>
              </a:rPr>
              <a:t>As average daily rate is one of the most important features leading to cancellation, guests might cancel if they find a comparable room for a better price at a different property or the same room for a cheaper price on a different website.</a:t>
            </a:r>
          </a:p>
          <a:p>
            <a:pPr algn="just" defTabSz="1219170">
              <a:spcBef>
                <a:spcPts val="0"/>
              </a:spcBef>
              <a:spcAft>
                <a:spcPts val="600"/>
              </a:spcAft>
              <a:buFont typeface="+mj-lt"/>
              <a:buAutoNum type="arabicPeriod"/>
              <a:defRPr/>
            </a:pPr>
            <a:endParaRPr lang="en-US" sz="1800" dirty="0">
              <a:solidFill>
                <a:schemeClr val="tx1">
                  <a:lumMod val="50000"/>
                  <a:lumOff val="50000"/>
                </a:schemeClr>
              </a:solidFill>
              <a:latin typeface="Roboto Light"/>
              <a:cs typeface="Roboto Light"/>
            </a:endParaRPr>
          </a:p>
        </p:txBody>
      </p:sp>
      <p:sp>
        <p:nvSpPr>
          <p:cNvPr id="23" name="Title 2"/>
          <p:cNvSpPr>
            <a:spLocks noGrp="1"/>
          </p:cNvSpPr>
          <p:nvPr>
            <p:ph type="title"/>
          </p:nvPr>
        </p:nvSpPr>
        <p:spPr>
          <a:xfrm>
            <a:off x="284480" y="745907"/>
            <a:ext cx="4551680" cy="919478"/>
          </a:xfrm>
        </p:spPr>
        <p:txBody>
          <a:bodyPr>
            <a:normAutofit/>
          </a:bodyPr>
          <a:lstStyle/>
          <a:p>
            <a:r>
              <a:rPr lang="en-US" sz="4000" dirty="0">
                <a:solidFill>
                  <a:schemeClr val="bg1"/>
                </a:solidFill>
              </a:rPr>
              <a:t>Recommendation</a:t>
            </a:r>
          </a:p>
        </p:txBody>
      </p:sp>
      <p:pic>
        <p:nvPicPr>
          <p:cNvPr id="21" name="Graphic 20">
            <a:extLst>
              <a:ext uri="{FF2B5EF4-FFF2-40B4-BE49-F238E27FC236}">
                <a16:creationId xmlns:a16="http://schemas.microsoft.com/office/drawing/2014/main" id="{1A66E134-EC1E-4F2C-B32D-93BD8C0ECD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978" y="5788025"/>
            <a:ext cx="650444" cy="690677"/>
          </a:xfrm>
          <a:prstGeom prst="rect">
            <a:avLst/>
          </a:prstGeom>
        </p:spPr>
      </p:pic>
      <p:cxnSp>
        <p:nvCxnSpPr>
          <p:cNvPr id="22" name="Straight Connector 21">
            <a:extLst>
              <a:ext uri="{FF2B5EF4-FFF2-40B4-BE49-F238E27FC236}">
                <a16:creationId xmlns:a16="http://schemas.microsoft.com/office/drawing/2014/main" id="{0882C7DD-0315-4AB9-BE70-54E443F1DB19}"/>
              </a:ext>
            </a:extLst>
          </p:cNvPr>
          <p:cNvCxnSpPr/>
          <p:nvPr/>
        </p:nvCxnSpPr>
        <p:spPr>
          <a:xfrm>
            <a:off x="426822" y="1648239"/>
            <a:ext cx="508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Text Placeholder 5">
            <a:extLst>
              <a:ext uri="{FF2B5EF4-FFF2-40B4-BE49-F238E27FC236}">
                <a16:creationId xmlns:a16="http://schemas.microsoft.com/office/drawing/2014/main" id="{A85C8FCB-DF9D-4E31-B036-B2798FF4809B}"/>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23</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2754545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800"/>
                                        <p:tgtEl>
                                          <p:spTgt spid="8"/>
                                        </p:tgtEl>
                                        <p:attrNameLst>
                                          <p:attrName>ppt_x</p:attrName>
                                        </p:attrNameLst>
                                      </p:cBhvr>
                                      <p:tavLst>
                                        <p:tav tm="0">
                                          <p:val>
                                            <p:strVal val="#ppt_x-#ppt_w*1.125000"/>
                                          </p:val>
                                        </p:tav>
                                        <p:tav tm="100000">
                                          <p:val>
                                            <p:strVal val="#ppt_x"/>
                                          </p:val>
                                        </p:tav>
                                      </p:tavLst>
                                    </p:anim>
                                    <p:animEffect transition="in" filter="wipe(right)">
                                      <p:cBhvr>
                                        <p:cTn id="8"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A3D98C9-47A6-4FD3-AFFE-D724FC2A374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0988" r="31728"/>
          <a:stretch/>
        </p:blipFill>
        <p:spPr>
          <a:xfrm>
            <a:off x="0" y="0"/>
            <a:ext cx="4551680" cy="6858000"/>
          </a:xfrm>
        </p:spPr>
      </p:pic>
      <p:sp>
        <p:nvSpPr>
          <p:cNvPr id="26" name="Rectangle 25"/>
          <p:cNvSpPr/>
          <p:nvPr/>
        </p:nvSpPr>
        <p:spPr>
          <a:xfrm>
            <a:off x="0" y="-25400"/>
            <a:ext cx="4551680" cy="6883400"/>
          </a:xfrm>
          <a:prstGeom prst="rect">
            <a:avLst/>
          </a:prstGeom>
          <a:gradFill flip="none" rotWithShape="1">
            <a:gsLst>
              <a:gs pos="1000">
                <a:schemeClr val="accent1">
                  <a:alpha val="87000"/>
                </a:schemeClr>
              </a:gs>
              <a:gs pos="100000">
                <a:schemeClr val="accent4">
                  <a:alpha val="94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8" name="Text Placeholder 5"/>
          <p:cNvSpPr txBox="1">
            <a:spLocks/>
          </p:cNvSpPr>
          <p:nvPr/>
        </p:nvSpPr>
        <p:spPr>
          <a:xfrm>
            <a:off x="4910701" y="619760"/>
            <a:ext cx="6544067" cy="3381969"/>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lumMod val="65000"/>
                    <a:lumOff val="35000"/>
                  </a:schemeClr>
                </a:solidFill>
                <a:latin typeface="Franklin Gothic Book"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65000"/>
                    <a:lumOff val="35000"/>
                  </a:schemeClr>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defTabSz="1219170">
              <a:spcBef>
                <a:spcPts val="0"/>
              </a:spcBef>
              <a:spcAft>
                <a:spcPts val="600"/>
              </a:spcAft>
              <a:buFont typeface="+mj-lt"/>
              <a:buAutoNum type="arabicPeriod" startAt="5"/>
              <a:defRPr/>
            </a:pPr>
            <a:r>
              <a:rPr lang="en-US" sz="1800" b="1" dirty="0">
                <a:solidFill>
                  <a:srgbClr val="4B44C5"/>
                </a:solidFill>
                <a:latin typeface="Roboto Light"/>
                <a:cs typeface="Roboto Light"/>
              </a:rPr>
              <a:t>Make booking changes and requests easier</a:t>
            </a:r>
            <a:r>
              <a:rPr lang="en-US" sz="1800" dirty="0">
                <a:solidFill>
                  <a:schemeClr val="tx1">
                    <a:lumMod val="50000"/>
                    <a:lumOff val="50000"/>
                  </a:schemeClr>
                </a:solidFill>
                <a:latin typeface="Roboto Light"/>
                <a:cs typeface="Roboto Light"/>
              </a:rPr>
              <a:t>. More special requests, request of parking spaces, and booking changes means they are less likely to cancel.</a:t>
            </a:r>
          </a:p>
          <a:p>
            <a:pPr algn="just" defTabSz="1219170">
              <a:spcBef>
                <a:spcPts val="0"/>
              </a:spcBef>
              <a:spcAft>
                <a:spcPts val="600"/>
              </a:spcAft>
              <a:buFont typeface="+mj-lt"/>
              <a:buAutoNum type="arabicPeriod" startAt="5"/>
              <a:defRPr/>
            </a:pPr>
            <a:r>
              <a:rPr lang="en-US" sz="1800" b="1" dirty="0">
                <a:solidFill>
                  <a:srgbClr val="4B44C5"/>
                </a:solidFill>
                <a:latin typeface="Roboto Light"/>
                <a:cs typeface="Roboto Light"/>
              </a:rPr>
              <a:t>Start making strategy for each specific cluster. </a:t>
            </a:r>
            <a:r>
              <a:rPr lang="en-US" sz="1800" dirty="0">
                <a:solidFill>
                  <a:schemeClr val="tx1">
                    <a:lumMod val="50000"/>
                    <a:lumOff val="50000"/>
                  </a:schemeClr>
                </a:solidFill>
                <a:latin typeface="Roboto Light"/>
                <a:cs typeface="Roboto Light"/>
              </a:rPr>
              <a:t>Those clusters can be used for us to better prepare for our guests, engage with them in a more targeted manner, and give a sense of the cancellation risk.</a:t>
            </a:r>
          </a:p>
          <a:p>
            <a:pPr algn="just" defTabSz="1219170">
              <a:spcBef>
                <a:spcPts val="0"/>
              </a:spcBef>
              <a:spcAft>
                <a:spcPts val="600"/>
              </a:spcAft>
              <a:buFont typeface="+mj-lt"/>
              <a:buAutoNum type="arabicPeriod" startAt="5"/>
              <a:defRPr/>
            </a:pPr>
            <a:r>
              <a:rPr lang="en-US" sz="1800" b="1" dirty="0">
                <a:solidFill>
                  <a:srgbClr val="4B44C5"/>
                </a:solidFill>
                <a:latin typeface="Roboto Light"/>
                <a:cs typeface="Roboto Light"/>
              </a:rPr>
              <a:t>Consider using our predictive model</a:t>
            </a:r>
            <a:r>
              <a:rPr lang="en-US" sz="1800" dirty="0">
                <a:solidFill>
                  <a:schemeClr val="tx1">
                    <a:lumMod val="50000"/>
                    <a:lumOff val="50000"/>
                  </a:schemeClr>
                </a:solidFill>
                <a:latin typeface="Roboto Light"/>
                <a:cs typeface="Roboto Light"/>
              </a:rPr>
              <a:t>, as a result, this would allow us to more accurately forecast their occupancy, manage our business accordingly, and increase our revenue.</a:t>
            </a:r>
          </a:p>
        </p:txBody>
      </p:sp>
      <p:sp>
        <p:nvSpPr>
          <p:cNvPr id="23" name="Title 2"/>
          <p:cNvSpPr>
            <a:spLocks noGrp="1"/>
          </p:cNvSpPr>
          <p:nvPr>
            <p:ph type="title"/>
          </p:nvPr>
        </p:nvSpPr>
        <p:spPr>
          <a:xfrm>
            <a:off x="284480" y="745907"/>
            <a:ext cx="4551680" cy="919478"/>
          </a:xfrm>
        </p:spPr>
        <p:txBody>
          <a:bodyPr>
            <a:normAutofit/>
          </a:bodyPr>
          <a:lstStyle/>
          <a:p>
            <a:r>
              <a:rPr lang="en-US" sz="4000" dirty="0">
                <a:solidFill>
                  <a:schemeClr val="bg1"/>
                </a:solidFill>
              </a:rPr>
              <a:t>Recommendation</a:t>
            </a:r>
          </a:p>
        </p:txBody>
      </p:sp>
      <p:pic>
        <p:nvPicPr>
          <p:cNvPr id="21" name="Graphic 20">
            <a:extLst>
              <a:ext uri="{FF2B5EF4-FFF2-40B4-BE49-F238E27FC236}">
                <a16:creationId xmlns:a16="http://schemas.microsoft.com/office/drawing/2014/main" id="{1A66E134-EC1E-4F2C-B32D-93BD8C0ECD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978" y="5788025"/>
            <a:ext cx="650444" cy="690677"/>
          </a:xfrm>
          <a:prstGeom prst="rect">
            <a:avLst/>
          </a:prstGeom>
        </p:spPr>
      </p:pic>
      <p:cxnSp>
        <p:nvCxnSpPr>
          <p:cNvPr id="22" name="Straight Connector 21">
            <a:extLst>
              <a:ext uri="{FF2B5EF4-FFF2-40B4-BE49-F238E27FC236}">
                <a16:creationId xmlns:a16="http://schemas.microsoft.com/office/drawing/2014/main" id="{0882C7DD-0315-4AB9-BE70-54E443F1DB19}"/>
              </a:ext>
            </a:extLst>
          </p:cNvPr>
          <p:cNvCxnSpPr/>
          <p:nvPr/>
        </p:nvCxnSpPr>
        <p:spPr>
          <a:xfrm>
            <a:off x="426822" y="1648239"/>
            <a:ext cx="508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Text Placeholder 5">
            <a:extLst>
              <a:ext uri="{FF2B5EF4-FFF2-40B4-BE49-F238E27FC236}">
                <a16:creationId xmlns:a16="http://schemas.microsoft.com/office/drawing/2014/main" id="{A85C8FCB-DF9D-4E31-B036-B2798FF4809B}"/>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24</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37441410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800"/>
                                        <p:tgtEl>
                                          <p:spTgt spid="8"/>
                                        </p:tgtEl>
                                        <p:attrNameLst>
                                          <p:attrName>ppt_x</p:attrName>
                                        </p:attrNameLst>
                                      </p:cBhvr>
                                      <p:tavLst>
                                        <p:tav tm="0">
                                          <p:val>
                                            <p:strVal val="#ppt_x-#ppt_w*1.125000"/>
                                          </p:val>
                                        </p:tav>
                                        <p:tav tm="100000">
                                          <p:val>
                                            <p:strVal val="#ppt_x"/>
                                          </p:val>
                                        </p:tav>
                                      </p:tavLst>
                                    </p:anim>
                                    <p:animEffect transition="in" filter="wipe(right)">
                                      <p:cBhvr>
                                        <p:cTn id="8"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59"/>
          </p:nvPr>
        </p:nvPicPr>
        <p:blipFill>
          <a:blip r:embed="rId2" cstate="print">
            <a:extLst>
              <a:ext uri="{28A0092B-C50C-407E-A947-70E740481C1C}">
                <a14:useLocalDpi xmlns:a14="http://schemas.microsoft.com/office/drawing/2010/main" val="0"/>
              </a:ext>
            </a:extLst>
          </a:blip>
          <a:srcRect t="12338" b="12338"/>
          <a:stretch>
            <a:fillRect/>
          </a:stretch>
        </p:blipFill>
        <p:spPr>
          <a:xfrm>
            <a:off x="0" y="-25400"/>
            <a:ext cx="12192000" cy="6883400"/>
          </a:xfrm>
        </p:spPr>
      </p:pic>
      <p:sp>
        <p:nvSpPr>
          <p:cNvPr id="24" name="Rectangle 23"/>
          <p:cNvSpPr/>
          <p:nvPr/>
        </p:nvSpPr>
        <p:spPr>
          <a:xfrm>
            <a:off x="0" y="-25400"/>
            <a:ext cx="12192000" cy="6883400"/>
          </a:xfrm>
          <a:prstGeom prst="rect">
            <a:avLst/>
          </a:prstGeom>
          <a:gradFill flip="none" rotWithShape="1">
            <a:gsLst>
              <a:gs pos="1000">
                <a:schemeClr val="accent1">
                  <a:alpha val="94000"/>
                </a:schemeClr>
              </a:gs>
              <a:gs pos="100000">
                <a:schemeClr val="accent4">
                  <a:alpha val="94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9" name="Title 1"/>
          <p:cNvSpPr txBox="1">
            <a:spLocks/>
          </p:cNvSpPr>
          <p:nvPr/>
        </p:nvSpPr>
        <p:spPr>
          <a:xfrm>
            <a:off x="775808" y="2207728"/>
            <a:ext cx="6023980" cy="1117057"/>
          </a:xfrm>
          <a:prstGeom prst="rect">
            <a:avLst/>
          </a:prstGeom>
        </p:spPr>
        <p:txBody>
          <a:bodyPr/>
          <a:lstStyle>
            <a:lvl1pPr algn="l" defTabSz="914400" rtl="0" eaLnBrk="1" latinLnBrk="0" hangingPunct="1">
              <a:spcBef>
                <a:spcPct val="0"/>
              </a:spcBef>
              <a:buNone/>
              <a:defRPr sz="2600" b="0" i="0" kern="1200" spc="-150">
                <a:gradFill flip="none" rotWithShape="1">
                  <a:gsLst>
                    <a:gs pos="0">
                      <a:schemeClr val="accent1"/>
                    </a:gs>
                    <a:gs pos="100000">
                      <a:schemeClr val="accent4"/>
                    </a:gs>
                    <a:gs pos="45000">
                      <a:schemeClr val="accent2"/>
                    </a:gs>
                    <a:gs pos="68000">
                      <a:schemeClr val="accent3"/>
                    </a:gs>
                  </a:gsLst>
                  <a:lin ang="0" scaled="1"/>
                  <a:tileRect/>
                </a:gradFill>
                <a:latin typeface="Roboto Slab Bold"/>
                <a:ea typeface="Roboto Light"/>
                <a:cs typeface="Roboto Slab Bold"/>
              </a:defRPr>
            </a:lvl1pPr>
          </a:lstStyle>
          <a:p>
            <a:pPr defTabSz="1219170"/>
            <a:r>
              <a:rPr lang="en-US" sz="6600" b="1" spc="-200" dirty="0">
                <a:solidFill>
                  <a:srgbClr val="FFFFFF"/>
                </a:solidFill>
              </a:rPr>
              <a:t>THANK YOU</a:t>
            </a:r>
          </a:p>
        </p:txBody>
      </p:sp>
      <p:sp>
        <p:nvSpPr>
          <p:cNvPr id="10" name="Text Placeholder 2"/>
          <p:cNvSpPr txBox="1">
            <a:spLocks/>
          </p:cNvSpPr>
          <p:nvPr/>
        </p:nvSpPr>
        <p:spPr>
          <a:xfrm>
            <a:off x="775808" y="1816582"/>
            <a:ext cx="6705600" cy="686764"/>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800" dirty="0">
                <a:solidFill>
                  <a:srgbClr val="FFFFFF"/>
                </a:solidFill>
              </a:rPr>
              <a:t>TERIMA KASIH</a:t>
            </a:r>
          </a:p>
        </p:txBody>
      </p:sp>
      <p:cxnSp>
        <p:nvCxnSpPr>
          <p:cNvPr id="11" name="Straight Connector 10"/>
          <p:cNvCxnSpPr>
            <a:cxnSpLocks/>
          </p:cNvCxnSpPr>
          <p:nvPr/>
        </p:nvCxnSpPr>
        <p:spPr>
          <a:xfrm>
            <a:off x="877408" y="3526366"/>
            <a:ext cx="1142035" cy="0"/>
          </a:xfrm>
          <a:prstGeom prst="line">
            <a:avLst/>
          </a:prstGeom>
          <a:ln w="381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25" name="Graphic 24">
            <a:extLst>
              <a:ext uri="{FF2B5EF4-FFF2-40B4-BE49-F238E27FC236}">
                <a16:creationId xmlns:a16="http://schemas.microsoft.com/office/drawing/2014/main" id="{77E09ED7-C2EA-4F8D-8492-1437EF2EB6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978" y="5788025"/>
            <a:ext cx="650444" cy="690677"/>
          </a:xfrm>
          <a:prstGeom prst="rect">
            <a:avLst/>
          </a:prstGeom>
        </p:spPr>
      </p:pic>
      <p:sp>
        <p:nvSpPr>
          <p:cNvPr id="26" name="Text Placeholder 33">
            <a:extLst>
              <a:ext uri="{FF2B5EF4-FFF2-40B4-BE49-F238E27FC236}">
                <a16:creationId xmlns:a16="http://schemas.microsoft.com/office/drawing/2014/main" id="{4BEA456D-DFDA-467C-8697-CFBA729027B9}"/>
              </a:ext>
            </a:extLst>
          </p:cNvPr>
          <p:cNvSpPr txBox="1">
            <a:spLocks/>
          </p:cNvSpPr>
          <p:nvPr/>
        </p:nvSpPr>
        <p:spPr>
          <a:xfrm>
            <a:off x="877408" y="3775712"/>
            <a:ext cx="5608957" cy="57894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213"/>
              </a:spcBef>
              <a:buNone/>
            </a:pPr>
            <a:r>
              <a:rPr lang="en-AU" sz="3600" dirty="0">
                <a:solidFill>
                  <a:srgbClr val="FFFFFF"/>
                </a:solidFill>
                <a:latin typeface="Roboto Slab Light"/>
                <a:cs typeface="Roboto Slab Light"/>
              </a:rPr>
              <a:t>Group J</a:t>
            </a:r>
          </a:p>
          <a:p>
            <a:pPr marL="0" indent="0" defTabSz="914377">
              <a:spcBef>
                <a:spcPts val="213"/>
              </a:spcBef>
              <a:buNone/>
            </a:pPr>
            <a:endParaRPr lang="en-AU" sz="3600" dirty="0">
              <a:solidFill>
                <a:srgbClr val="FFFFFF"/>
              </a:solidFill>
              <a:latin typeface="Roboto Slab Light"/>
              <a:cs typeface="Roboto Slab Light"/>
            </a:endParaRPr>
          </a:p>
        </p:txBody>
      </p:sp>
      <p:pic>
        <p:nvPicPr>
          <p:cNvPr id="27" name="Picture 26" descr="iMac-Cinema-Monitor-Style-Mock-up.png">
            <a:extLst>
              <a:ext uri="{FF2B5EF4-FFF2-40B4-BE49-F238E27FC236}">
                <a16:creationId xmlns:a16="http://schemas.microsoft.com/office/drawing/2014/main" id="{37F79676-C71B-4610-838A-1785CF0ECA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335571"/>
            <a:ext cx="5545577" cy="4312875"/>
          </a:xfrm>
          <a:prstGeom prst="rect">
            <a:avLst/>
          </a:prstGeom>
        </p:spPr>
      </p:pic>
      <p:pic>
        <p:nvPicPr>
          <p:cNvPr id="3" name="Picture 2">
            <a:extLst>
              <a:ext uri="{FF2B5EF4-FFF2-40B4-BE49-F238E27FC236}">
                <a16:creationId xmlns:a16="http://schemas.microsoft.com/office/drawing/2014/main" id="{DA279F24-202A-4AA7-8E8B-D61BF23E1E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586" y="1710814"/>
            <a:ext cx="4560854" cy="2849474"/>
          </a:xfrm>
          <a:prstGeom prst="rect">
            <a:avLst/>
          </a:prstGeom>
        </p:spPr>
      </p:pic>
    </p:spTree>
    <p:extLst>
      <p:ext uri="{BB962C8B-B14F-4D97-AF65-F5344CB8AC3E}">
        <p14:creationId xmlns:p14="http://schemas.microsoft.com/office/powerpoint/2010/main" val="19204820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Appendices</a:t>
            </a:r>
          </a:p>
        </p:txBody>
      </p:sp>
      <p:sp>
        <p:nvSpPr>
          <p:cNvPr id="6" name="Text Placeholder 5"/>
          <p:cNvSpPr>
            <a:spLocks noGrp="1"/>
          </p:cNvSpPr>
          <p:nvPr>
            <p:ph type="body" sz="quarter" idx="24"/>
          </p:nvPr>
        </p:nvSpPr>
        <p:spPr/>
        <p:txBody>
          <a:bodyPr/>
          <a:lstStyle/>
          <a:p>
            <a:r>
              <a:rPr lang="en-US" dirty="0">
                <a:solidFill>
                  <a:schemeClr val="tx1"/>
                </a:solidFill>
              </a:rPr>
              <a:t>REVOU FSDA GFP</a:t>
            </a:r>
          </a:p>
        </p:txBody>
      </p:sp>
      <p:pic>
        <p:nvPicPr>
          <p:cNvPr id="24" name="Graphic 23">
            <a:extLst>
              <a:ext uri="{FF2B5EF4-FFF2-40B4-BE49-F238E27FC236}">
                <a16:creationId xmlns:a16="http://schemas.microsoft.com/office/drawing/2014/main" id="{34AC860D-8622-4229-9269-51AD3C1FB1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012" y="261577"/>
            <a:ext cx="650444" cy="690677"/>
          </a:xfrm>
          <a:prstGeom prst="rect">
            <a:avLst/>
          </a:prstGeom>
        </p:spPr>
      </p:pic>
      <p:sp>
        <p:nvSpPr>
          <p:cNvPr id="8" name="Text Placeholder 5">
            <a:extLst>
              <a:ext uri="{FF2B5EF4-FFF2-40B4-BE49-F238E27FC236}">
                <a16:creationId xmlns:a16="http://schemas.microsoft.com/office/drawing/2014/main" id="{9D577D87-6130-4023-BA23-C127B9FE5F7B}"/>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26</a:t>
            </a:fld>
            <a:endParaRPr lang="en-US" sz="1400" b="1" dirty="0">
              <a:solidFill>
                <a:schemeClr val="tx1">
                  <a:lumMod val="75000"/>
                  <a:lumOff val="25000"/>
                </a:schemeClr>
              </a:solidFill>
            </a:endParaRPr>
          </a:p>
        </p:txBody>
      </p:sp>
      <p:sp>
        <p:nvSpPr>
          <p:cNvPr id="10" name="Text Placeholder 7">
            <a:hlinkClick r:id="rId4"/>
            <a:extLst>
              <a:ext uri="{FF2B5EF4-FFF2-40B4-BE49-F238E27FC236}">
                <a16:creationId xmlns:a16="http://schemas.microsoft.com/office/drawing/2014/main" id="{79332962-CB3C-4B50-A838-ECFFB5704EC8}"/>
              </a:ext>
            </a:extLst>
          </p:cNvPr>
          <p:cNvSpPr txBox="1">
            <a:spLocks/>
          </p:cNvSpPr>
          <p:nvPr/>
        </p:nvSpPr>
        <p:spPr>
          <a:xfrm>
            <a:off x="711200" y="1881230"/>
            <a:ext cx="3764251"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Dataset</a:t>
            </a:r>
          </a:p>
        </p:txBody>
      </p:sp>
      <p:sp>
        <p:nvSpPr>
          <p:cNvPr id="11" name="Text Placeholder 7">
            <a:hlinkClick r:id="rId5"/>
            <a:extLst>
              <a:ext uri="{FF2B5EF4-FFF2-40B4-BE49-F238E27FC236}">
                <a16:creationId xmlns:a16="http://schemas.microsoft.com/office/drawing/2014/main" id="{EE4CC77B-D0EE-4456-B705-9C6B86A53B79}"/>
              </a:ext>
            </a:extLst>
          </p:cNvPr>
          <p:cNvSpPr txBox="1">
            <a:spLocks/>
          </p:cNvSpPr>
          <p:nvPr/>
        </p:nvSpPr>
        <p:spPr>
          <a:xfrm>
            <a:off x="711200" y="2347457"/>
            <a:ext cx="3764251"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Visualization &amp; Dashboard</a:t>
            </a:r>
          </a:p>
        </p:txBody>
      </p:sp>
      <p:sp>
        <p:nvSpPr>
          <p:cNvPr id="12" name="Text Placeholder 7">
            <a:hlinkClick r:id="rId6"/>
            <a:extLst>
              <a:ext uri="{FF2B5EF4-FFF2-40B4-BE49-F238E27FC236}">
                <a16:creationId xmlns:a16="http://schemas.microsoft.com/office/drawing/2014/main" id="{24B8D1D1-3A50-4C8B-922D-6D8717A06052}"/>
              </a:ext>
            </a:extLst>
          </p:cNvPr>
          <p:cNvSpPr txBox="1">
            <a:spLocks/>
          </p:cNvSpPr>
          <p:nvPr/>
        </p:nvSpPr>
        <p:spPr>
          <a:xfrm>
            <a:off x="711200" y="2813684"/>
            <a:ext cx="5882640"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Google Collab – Data cleaning &amp; clustering model</a:t>
            </a:r>
          </a:p>
        </p:txBody>
      </p:sp>
      <p:sp>
        <p:nvSpPr>
          <p:cNvPr id="13" name="Text Placeholder 7">
            <a:hlinkClick r:id="rId7"/>
            <a:extLst>
              <a:ext uri="{FF2B5EF4-FFF2-40B4-BE49-F238E27FC236}">
                <a16:creationId xmlns:a16="http://schemas.microsoft.com/office/drawing/2014/main" id="{14D15B4C-A1A6-428A-93AE-7F512494FE81}"/>
              </a:ext>
            </a:extLst>
          </p:cNvPr>
          <p:cNvSpPr txBox="1">
            <a:spLocks/>
          </p:cNvSpPr>
          <p:nvPr/>
        </p:nvSpPr>
        <p:spPr>
          <a:xfrm>
            <a:off x="711200" y="3279911"/>
            <a:ext cx="5882640" cy="298178"/>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Google Collab – Prediction model</a:t>
            </a:r>
          </a:p>
        </p:txBody>
      </p:sp>
    </p:spTree>
    <p:extLst>
      <p:ext uri="{BB962C8B-B14F-4D97-AF65-F5344CB8AC3E}">
        <p14:creationId xmlns:p14="http://schemas.microsoft.com/office/powerpoint/2010/main" val="2352163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2" grpId="0" build="p"/>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FE8E6D-A85C-4180-A7A9-BCE6448B1D2C}"/>
              </a:ext>
            </a:extLst>
          </p:cNvPr>
          <p:cNvPicPr>
            <a:picLocks noChangeAspect="1"/>
          </p:cNvPicPr>
          <p:nvPr/>
        </p:nvPicPr>
        <p:blipFill rotWithShape="1">
          <a:blip r:embed="rId2">
            <a:extLst>
              <a:ext uri="{28A0092B-C50C-407E-A947-70E740481C1C}">
                <a14:useLocalDpi xmlns:a14="http://schemas.microsoft.com/office/drawing/2010/main" val="0"/>
              </a:ext>
            </a:extLst>
          </a:blip>
          <a:srcRect l="1752" r="7602" b="12057"/>
          <a:stretch/>
        </p:blipFill>
        <p:spPr>
          <a:xfrm>
            <a:off x="570271" y="508043"/>
            <a:ext cx="11051458" cy="6029222"/>
          </a:xfrm>
          <a:prstGeom prst="rect">
            <a:avLst/>
          </a:prstGeom>
        </p:spPr>
      </p:pic>
      <p:sp>
        <p:nvSpPr>
          <p:cNvPr id="7" name="Title 6"/>
          <p:cNvSpPr>
            <a:spLocks noGrp="1"/>
          </p:cNvSpPr>
          <p:nvPr>
            <p:ph type="title"/>
          </p:nvPr>
        </p:nvSpPr>
        <p:spPr>
          <a:xfrm>
            <a:off x="4544142" y="259369"/>
            <a:ext cx="3103716" cy="497348"/>
          </a:xfrm>
        </p:spPr>
        <p:txBody>
          <a:bodyPr>
            <a:normAutofit fontScale="90000"/>
          </a:bodyPr>
          <a:lstStyle/>
          <a:p>
            <a:pPr algn="ctr"/>
            <a:r>
              <a:rPr lang="en-US" dirty="0"/>
              <a:t>Dashboard</a:t>
            </a:r>
          </a:p>
        </p:txBody>
      </p:sp>
      <p:sp>
        <p:nvSpPr>
          <p:cNvPr id="8" name="Text Placeholder 5">
            <a:extLst>
              <a:ext uri="{FF2B5EF4-FFF2-40B4-BE49-F238E27FC236}">
                <a16:creationId xmlns:a16="http://schemas.microsoft.com/office/drawing/2014/main" id="{9D577D87-6130-4023-BA23-C127B9FE5F7B}"/>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27</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385436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F4E47AE-AC0B-4A4A-B923-A8CEFA8BE7F5}"/>
              </a:ext>
            </a:extLst>
          </p:cNvPr>
          <p:cNvSpPr>
            <a:spLocks noGrp="1"/>
          </p:cNvSpPr>
          <p:nvPr>
            <p:ph type="title"/>
          </p:nvPr>
        </p:nvSpPr>
        <p:spPr>
          <a:xfrm>
            <a:off x="335280" y="391160"/>
            <a:ext cx="10160000" cy="1102360"/>
          </a:xfrm>
        </p:spPr>
        <p:txBody>
          <a:bodyPr>
            <a:normAutofit/>
          </a:bodyPr>
          <a:lstStyle/>
          <a:p>
            <a:r>
              <a:rPr lang="en-US" sz="2800" dirty="0"/>
              <a:t>Lead Time and Special Request vs Cancellation</a:t>
            </a:r>
          </a:p>
        </p:txBody>
      </p:sp>
      <p:sp>
        <p:nvSpPr>
          <p:cNvPr id="22" name="Text Placeholder 1">
            <a:extLst>
              <a:ext uri="{FF2B5EF4-FFF2-40B4-BE49-F238E27FC236}">
                <a16:creationId xmlns:a16="http://schemas.microsoft.com/office/drawing/2014/main" id="{5AA13D70-A059-4E00-8736-F241B0F2F9C2}"/>
              </a:ext>
            </a:extLst>
          </p:cNvPr>
          <p:cNvSpPr txBox="1">
            <a:spLocks/>
          </p:cNvSpPr>
          <p:nvPr/>
        </p:nvSpPr>
        <p:spPr>
          <a:xfrm>
            <a:off x="335280" y="391160"/>
            <a:ext cx="6705600" cy="431800"/>
          </a:xfrm>
          <a:prstGeom prst="rect">
            <a:avLst/>
          </a:prstGeom>
        </p:spPr>
        <p:txBody>
          <a:bodyPr/>
          <a:lstStyle>
            <a:lvl1pPr marL="457189" indent="-457189" algn="l" defTabSz="1219170" rtl="0" eaLnBrk="1" latinLnBrk="0" hangingPunct="1">
              <a:spcBef>
                <a:spcPct val="20000"/>
              </a:spcBef>
              <a:buFont typeface="Arial" pitchFamily="34" charset="0"/>
              <a:buChar char="•"/>
              <a:defRPr sz="1867"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400" dirty="0">
                <a:solidFill>
                  <a:schemeClr val="tx1"/>
                </a:solidFill>
              </a:rPr>
              <a:t>APPENDIX</a:t>
            </a:r>
          </a:p>
        </p:txBody>
      </p:sp>
      <p:cxnSp>
        <p:nvCxnSpPr>
          <p:cNvPr id="4" name="Straight Connector 3">
            <a:extLst>
              <a:ext uri="{FF2B5EF4-FFF2-40B4-BE49-F238E27FC236}">
                <a16:creationId xmlns:a16="http://schemas.microsoft.com/office/drawing/2014/main" id="{F5352040-539B-4E58-92AC-FA584262AF25}"/>
              </a:ext>
            </a:extLst>
          </p:cNvPr>
          <p:cNvCxnSpPr>
            <a:cxnSpLocks/>
          </p:cNvCxnSpPr>
          <p:nvPr/>
        </p:nvCxnSpPr>
        <p:spPr>
          <a:xfrm>
            <a:off x="441960" y="1333500"/>
            <a:ext cx="556260" cy="0"/>
          </a:xfrm>
          <a:prstGeom prst="line">
            <a:avLst/>
          </a:prstGeom>
          <a:ln w="19050">
            <a:solidFill>
              <a:srgbClr val="4B44C5"/>
            </a:solidFill>
          </a:ln>
        </p:spPr>
        <p:style>
          <a:lnRef idx="1">
            <a:schemeClr val="accent1"/>
          </a:lnRef>
          <a:fillRef idx="0">
            <a:schemeClr val="accent1"/>
          </a:fillRef>
          <a:effectRef idx="0">
            <a:schemeClr val="accent1"/>
          </a:effectRef>
          <a:fontRef idx="minor">
            <a:schemeClr val="tx1"/>
          </a:fontRef>
        </p:style>
      </p:cxnSp>
      <p:pic>
        <p:nvPicPr>
          <p:cNvPr id="46" name="Graphic 45">
            <a:extLst>
              <a:ext uri="{FF2B5EF4-FFF2-40B4-BE49-F238E27FC236}">
                <a16:creationId xmlns:a16="http://schemas.microsoft.com/office/drawing/2014/main" id="{55A4FF4B-312F-4021-819F-8E67EF29A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012" y="261577"/>
            <a:ext cx="650444" cy="690677"/>
          </a:xfrm>
          <a:prstGeom prst="rect">
            <a:avLst/>
          </a:prstGeom>
        </p:spPr>
      </p:pic>
      <p:grpSp>
        <p:nvGrpSpPr>
          <p:cNvPr id="3" name="Group 2">
            <a:extLst>
              <a:ext uri="{FF2B5EF4-FFF2-40B4-BE49-F238E27FC236}">
                <a16:creationId xmlns:a16="http://schemas.microsoft.com/office/drawing/2014/main" id="{50F6E236-7751-4A49-A959-8196A6D9337B}"/>
              </a:ext>
            </a:extLst>
          </p:cNvPr>
          <p:cNvGrpSpPr/>
          <p:nvPr/>
        </p:nvGrpSpPr>
        <p:grpSpPr>
          <a:xfrm>
            <a:off x="335280" y="1806552"/>
            <a:ext cx="11324971" cy="3895246"/>
            <a:chOff x="441960" y="2042567"/>
            <a:chExt cx="10434233" cy="3588875"/>
          </a:xfrm>
        </p:grpSpPr>
        <p:pic>
          <p:nvPicPr>
            <p:cNvPr id="2" name="Picture 2">
              <a:extLst>
                <a:ext uri="{FF2B5EF4-FFF2-40B4-BE49-F238E27FC236}">
                  <a16:creationId xmlns:a16="http://schemas.microsoft.com/office/drawing/2014/main" id="{1288EF41-685C-448C-8E61-CEDFCEA4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 y="2042567"/>
              <a:ext cx="5194236" cy="3588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045DD6A-E139-408D-98EC-D02C2AA34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766" y="2042567"/>
              <a:ext cx="5151427" cy="358887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 Placeholder 5">
            <a:extLst>
              <a:ext uri="{FF2B5EF4-FFF2-40B4-BE49-F238E27FC236}">
                <a16:creationId xmlns:a16="http://schemas.microsoft.com/office/drawing/2014/main" id="{BDB78ADF-B6BD-47E5-9C0C-CD2BE19C6201}"/>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28</a:t>
            </a:fld>
            <a:endParaRPr lang="en-US" sz="1400" b="1" dirty="0">
              <a:solidFill>
                <a:schemeClr val="tx1">
                  <a:lumMod val="75000"/>
                  <a:lumOff val="25000"/>
                </a:schemeClr>
              </a:solidFill>
            </a:endParaRPr>
          </a:p>
        </p:txBody>
      </p:sp>
      <p:sp>
        <p:nvSpPr>
          <p:cNvPr id="20" name="TextBox 19">
            <a:extLst>
              <a:ext uri="{FF2B5EF4-FFF2-40B4-BE49-F238E27FC236}">
                <a16:creationId xmlns:a16="http://schemas.microsoft.com/office/drawing/2014/main" id="{2759958A-DFC5-42A3-AEC2-A933E089AC40}"/>
              </a:ext>
            </a:extLst>
          </p:cNvPr>
          <p:cNvSpPr txBox="1"/>
          <p:nvPr/>
        </p:nvSpPr>
        <p:spPr>
          <a:xfrm>
            <a:off x="1091483" y="5753220"/>
            <a:ext cx="4468479" cy="553998"/>
          </a:xfrm>
          <a:prstGeom prst="rect">
            <a:avLst/>
          </a:prstGeom>
          <a:noFill/>
        </p:spPr>
        <p:txBody>
          <a:bodyPr wrap="square">
            <a:spAutoFit/>
          </a:bodyPr>
          <a:lstStyle/>
          <a:p>
            <a:r>
              <a:rPr lang="en-US" sz="1500" dirty="0">
                <a:solidFill>
                  <a:schemeClr val="tx1">
                    <a:lumMod val="75000"/>
                    <a:lumOff val="25000"/>
                  </a:schemeClr>
                </a:solidFill>
                <a:latin typeface="Roboto Light" panose="02000000000000000000" pitchFamily="2" charset="0"/>
                <a:ea typeface="Roboto Light" panose="02000000000000000000" pitchFamily="2" charset="0"/>
              </a:rPr>
              <a:t>Lead time have a </a:t>
            </a:r>
            <a:r>
              <a:rPr lang="en-US" sz="1500" b="1" dirty="0">
                <a:solidFill>
                  <a:srgbClr val="4B44C5"/>
                </a:solidFill>
                <a:latin typeface="Roboto Light" panose="02000000000000000000" pitchFamily="2" charset="0"/>
                <a:ea typeface="Roboto Light" panose="02000000000000000000" pitchFamily="2" charset="0"/>
              </a:rPr>
              <a:t>positive</a:t>
            </a:r>
            <a:r>
              <a:rPr lang="en-US" sz="1500" dirty="0">
                <a:solidFill>
                  <a:schemeClr val="tx1">
                    <a:lumMod val="75000"/>
                    <a:lumOff val="25000"/>
                  </a:schemeClr>
                </a:solidFill>
                <a:latin typeface="Roboto Light" panose="02000000000000000000" pitchFamily="2" charset="0"/>
                <a:ea typeface="Roboto Light" panose="02000000000000000000" pitchFamily="2" charset="0"/>
              </a:rPr>
              <a:t> correlation on booking cancellations</a:t>
            </a:r>
            <a:endParaRPr lang="en-ID" sz="15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21" name="TextBox 20">
            <a:extLst>
              <a:ext uri="{FF2B5EF4-FFF2-40B4-BE49-F238E27FC236}">
                <a16:creationId xmlns:a16="http://schemas.microsoft.com/office/drawing/2014/main" id="{5722981A-0881-4A37-B300-3043EAEB6DA5}"/>
              </a:ext>
            </a:extLst>
          </p:cNvPr>
          <p:cNvSpPr txBox="1"/>
          <p:nvPr/>
        </p:nvSpPr>
        <p:spPr>
          <a:xfrm>
            <a:off x="6632038" y="5753220"/>
            <a:ext cx="4468479" cy="553998"/>
          </a:xfrm>
          <a:prstGeom prst="rect">
            <a:avLst/>
          </a:prstGeom>
          <a:noFill/>
        </p:spPr>
        <p:txBody>
          <a:bodyPr wrap="square">
            <a:spAutoFit/>
          </a:bodyPr>
          <a:lstStyle/>
          <a:p>
            <a:r>
              <a:rPr lang="en-US" sz="1500" dirty="0">
                <a:solidFill>
                  <a:schemeClr val="tx1">
                    <a:lumMod val="75000"/>
                    <a:lumOff val="25000"/>
                  </a:schemeClr>
                </a:solidFill>
                <a:latin typeface="Roboto Light" panose="02000000000000000000" pitchFamily="2" charset="0"/>
                <a:ea typeface="Roboto Light" panose="02000000000000000000" pitchFamily="2" charset="0"/>
              </a:rPr>
              <a:t>Number of special requests have a </a:t>
            </a:r>
            <a:r>
              <a:rPr lang="en-US" sz="1500" b="1" dirty="0">
                <a:solidFill>
                  <a:srgbClr val="4B44C5"/>
                </a:solidFill>
                <a:latin typeface="Roboto Light" panose="02000000000000000000" pitchFamily="2" charset="0"/>
                <a:ea typeface="Roboto Light" panose="02000000000000000000" pitchFamily="2" charset="0"/>
              </a:rPr>
              <a:t>negative</a:t>
            </a:r>
            <a:r>
              <a:rPr lang="en-US" sz="1500" dirty="0">
                <a:solidFill>
                  <a:schemeClr val="tx1">
                    <a:lumMod val="75000"/>
                    <a:lumOff val="25000"/>
                  </a:schemeClr>
                </a:solidFill>
                <a:latin typeface="Roboto Light" panose="02000000000000000000" pitchFamily="2" charset="0"/>
                <a:ea typeface="Roboto Light" panose="02000000000000000000" pitchFamily="2" charset="0"/>
              </a:rPr>
              <a:t> correlation on booking cancellations </a:t>
            </a:r>
            <a:endParaRPr lang="en-ID" sz="15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14905456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F4E47AE-AC0B-4A4A-B923-A8CEFA8BE7F5}"/>
              </a:ext>
            </a:extLst>
          </p:cNvPr>
          <p:cNvSpPr>
            <a:spLocks noGrp="1"/>
          </p:cNvSpPr>
          <p:nvPr>
            <p:ph type="title"/>
          </p:nvPr>
        </p:nvSpPr>
        <p:spPr>
          <a:xfrm>
            <a:off x="335280" y="391160"/>
            <a:ext cx="10160000" cy="1102360"/>
          </a:xfrm>
        </p:spPr>
        <p:txBody>
          <a:bodyPr>
            <a:normAutofit/>
          </a:bodyPr>
          <a:lstStyle/>
          <a:p>
            <a:r>
              <a:rPr lang="en-US" sz="2800" dirty="0"/>
              <a:t>Req. Car Parking Spaces and Prev. Cancellations vs Cancellation</a:t>
            </a:r>
          </a:p>
        </p:txBody>
      </p:sp>
      <p:sp>
        <p:nvSpPr>
          <p:cNvPr id="22" name="Text Placeholder 1">
            <a:extLst>
              <a:ext uri="{FF2B5EF4-FFF2-40B4-BE49-F238E27FC236}">
                <a16:creationId xmlns:a16="http://schemas.microsoft.com/office/drawing/2014/main" id="{5AA13D70-A059-4E00-8736-F241B0F2F9C2}"/>
              </a:ext>
            </a:extLst>
          </p:cNvPr>
          <p:cNvSpPr txBox="1">
            <a:spLocks/>
          </p:cNvSpPr>
          <p:nvPr/>
        </p:nvSpPr>
        <p:spPr>
          <a:xfrm>
            <a:off x="335280" y="391160"/>
            <a:ext cx="6705600" cy="431800"/>
          </a:xfrm>
          <a:prstGeom prst="rect">
            <a:avLst/>
          </a:prstGeom>
        </p:spPr>
        <p:txBody>
          <a:bodyPr/>
          <a:lstStyle>
            <a:lvl1pPr marL="457189" indent="-457189" algn="l" defTabSz="1219170" rtl="0" eaLnBrk="1" latinLnBrk="0" hangingPunct="1">
              <a:spcBef>
                <a:spcPct val="20000"/>
              </a:spcBef>
              <a:buFont typeface="Arial" pitchFamily="34" charset="0"/>
              <a:buChar char="•"/>
              <a:defRPr sz="1867"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400" dirty="0">
                <a:solidFill>
                  <a:schemeClr val="tx1"/>
                </a:solidFill>
              </a:rPr>
              <a:t>APPENDIX</a:t>
            </a:r>
          </a:p>
        </p:txBody>
      </p:sp>
      <p:cxnSp>
        <p:nvCxnSpPr>
          <p:cNvPr id="4" name="Straight Connector 3">
            <a:extLst>
              <a:ext uri="{FF2B5EF4-FFF2-40B4-BE49-F238E27FC236}">
                <a16:creationId xmlns:a16="http://schemas.microsoft.com/office/drawing/2014/main" id="{F5352040-539B-4E58-92AC-FA584262AF25}"/>
              </a:ext>
            </a:extLst>
          </p:cNvPr>
          <p:cNvCxnSpPr>
            <a:cxnSpLocks/>
          </p:cNvCxnSpPr>
          <p:nvPr/>
        </p:nvCxnSpPr>
        <p:spPr>
          <a:xfrm>
            <a:off x="441960" y="1333500"/>
            <a:ext cx="556260" cy="0"/>
          </a:xfrm>
          <a:prstGeom prst="line">
            <a:avLst/>
          </a:prstGeom>
          <a:ln w="19050">
            <a:solidFill>
              <a:srgbClr val="4B44C5"/>
            </a:solidFill>
          </a:ln>
        </p:spPr>
        <p:style>
          <a:lnRef idx="1">
            <a:schemeClr val="accent1"/>
          </a:lnRef>
          <a:fillRef idx="0">
            <a:schemeClr val="accent1"/>
          </a:fillRef>
          <a:effectRef idx="0">
            <a:schemeClr val="accent1"/>
          </a:effectRef>
          <a:fontRef idx="minor">
            <a:schemeClr val="tx1"/>
          </a:fontRef>
        </p:style>
      </p:cxnSp>
      <p:pic>
        <p:nvPicPr>
          <p:cNvPr id="46" name="Graphic 45">
            <a:extLst>
              <a:ext uri="{FF2B5EF4-FFF2-40B4-BE49-F238E27FC236}">
                <a16:creationId xmlns:a16="http://schemas.microsoft.com/office/drawing/2014/main" id="{55A4FF4B-312F-4021-819F-8E67EF29A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012" y="261577"/>
            <a:ext cx="650444" cy="690677"/>
          </a:xfrm>
          <a:prstGeom prst="rect">
            <a:avLst/>
          </a:prstGeom>
        </p:spPr>
      </p:pic>
      <p:grpSp>
        <p:nvGrpSpPr>
          <p:cNvPr id="5" name="Group 4">
            <a:extLst>
              <a:ext uri="{FF2B5EF4-FFF2-40B4-BE49-F238E27FC236}">
                <a16:creationId xmlns:a16="http://schemas.microsoft.com/office/drawing/2014/main" id="{5CF8DA47-FD1A-4F08-85CC-CE07EF1EBFA9}"/>
              </a:ext>
            </a:extLst>
          </p:cNvPr>
          <p:cNvGrpSpPr/>
          <p:nvPr/>
        </p:nvGrpSpPr>
        <p:grpSpPr>
          <a:xfrm>
            <a:off x="252136" y="1643992"/>
            <a:ext cx="11617320" cy="4030980"/>
            <a:chOff x="441961" y="1493521"/>
            <a:chExt cx="11617320" cy="4030980"/>
          </a:xfrm>
        </p:grpSpPr>
        <p:pic>
          <p:nvPicPr>
            <p:cNvPr id="2050" name="Picture 2">
              <a:extLst>
                <a:ext uri="{FF2B5EF4-FFF2-40B4-BE49-F238E27FC236}">
                  <a16:creationId xmlns:a16="http://schemas.microsoft.com/office/drawing/2014/main" id="{BD2AB002-F42A-43ED-ADF5-3F21B9528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1" y="1577473"/>
              <a:ext cx="5783218" cy="39470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F322FF1-00BD-4A49-BDF9-5507AD208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179" y="1493521"/>
              <a:ext cx="5834102" cy="403098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Placeholder 5">
            <a:extLst>
              <a:ext uri="{FF2B5EF4-FFF2-40B4-BE49-F238E27FC236}">
                <a16:creationId xmlns:a16="http://schemas.microsoft.com/office/drawing/2014/main" id="{CB0CBEFA-E69F-4A24-BA5E-4658C6C91127}"/>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29</a:t>
            </a:fld>
            <a:endParaRPr lang="en-US" sz="1400" b="1" dirty="0">
              <a:solidFill>
                <a:schemeClr val="tx1">
                  <a:lumMod val="75000"/>
                  <a:lumOff val="25000"/>
                </a:schemeClr>
              </a:solidFill>
            </a:endParaRPr>
          </a:p>
        </p:txBody>
      </p:sp>
      <p:sp>
        <p:nvSpPr>
          <p:cNvPr id="13" name="TextBox 12">
            <a:extLst>
              <a:ext uri="{FF2B5EF4-FFF2-40B4-BE49-F238E27FC236}">
                <a16:creationId xmlns:a16="http://schemas.microsoft.com/office/drawing/2014/main" id="{CD0B9EFE-3CF5-40D1-978F-796CA6D6A630}"/>
              </a:ext>
            </a:extLst>
          </p:cNvPr>
          <p:cNvSpPr txBox="1"/>
          <p:nvPr/>
        </p:nvSpPr>
        <p:spPr>
          <a:xfrm>
            <a:off x="1193083" y="5753220"/>
            <a:ext cx="4468479" cy="553998"/>
          </a:xfrm>
          <a:prstGeom prst="rect">
            <a:avLst/>
          </a:prstGeom>
          <a:noFill/>
        </p:spPr>
        <p:txBody>
          <a:bodyPr wrap="square">
            <a:spAutoFit/>
          </a:bodyPr>
          <a:lstStyle/>
          <a:p>
            <a:r>
              <a:rPr lang="en-US" sz="1500" dirty="0">
                <a:solidFill>
                  <a:schemeClr val="tx1">
                    <a:lumMod val="75000"/>
                    <a:lumOff val="25000"/>
                  </a:schemeClr>
                </a:solidFill>
                <a:latin typeface="Roboto Light" panose="02000000000000000000" pitchFamily="2" charset="0"/>
                <a:ea typeface="Roboto Light" panose="02000000000000000000" pitchFamily="2" charset="0"/>
              </a:rPr>
              <a:t>Required car parking spaces have a </a:t>
            </a:r>
            <a:r>
              <a:rPr lang="en-US" sz="1500" b="1" dirty="0">
                <a:solidFill>
                  <a:srgbClr val="4B44C5"/>
                </a:solidFill>
                <a:latin typeface="Roboto Light" panose="02000000000000000000" pitchFamily="2" charset="0"/>
                <a:ea typeface="Roboto Light" panose="02000000000000000000" pitchFamily="2" charset="0"/>
              </a:rPr>
              <a:t>negative</a:t>
            </a:r>
            <a:r>
              <a:rPr lang="en-US" sz="1500" dirty="0">
                <a:solidFill>
                  <a:schemeClr val="tx1">
                    <a:lumMod val="75000"/>
                    <a:lumOff val="25000"/>
                  </a:schemeClr>
                </a:solidFill>
                <a:latin typeface="Roboto Light" panose="02000000000000000000" pitchFamily="2" charset="0"/>
                <a:ea typeface="Roboto Light" panose="02000000000000000000" pitchFamily="2" charset="0"/>
              </a:rPr>
              <a:t> correlation on booking cancellations</a:t>
            </a:r>
            <a:endParaRPr lang="en-ID" sz="15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4" name="TextBox 13">
            <a:extLst>
              <a:ext uri="{FF2B5EF4-FFF2-40B4-BE49-F238E27FC236}">
                <a16:creationId xmlns:a16="http://schemas.microsoft.com/office/drawing/2014/main" id="{485B7EC6-A1D8-434F-8D69-693CABE8CBB9}"/>
              </a:ext>
            </a:extLst>
          </p:cNvPr>
          <p:cNvSpPr txBox="1"/>
          <p:nvPr/>
        </p:nvSpPr>
        <p:spPr>
          <a:xfrm>
            <a:off x="6750533" y="5753220"/>
            <a:ext cx="4468479" cy="553998"/>
          </a:xfrm>
          <a:prstGeom prst="rect">
            <a:avLst/>
          </a:prstGeom>
          <a:noFill/>
        </p:spPr>
        <p:txBody>
          <a:bodyPr wrap="square">
            <a:spAutoFit/>
          </a:bodyPr>
          <a:lstStyle/>
          <a:p>
            <a:r>
              <a:rPr lang="en-US" sz="1500" dirty="0">
                <a:solidFill>
                  <a:schemeClr val="tx1">
                    <a:lumMod val="75000"/>
                    <a:lumOff val="25000"/>
                  </a:schemeClr>
                </a:solidFill>
                <a:latin typeface="Roboto Light" panose="02000000000000000000" pitchFamily="2" charset="0"/>
                <a:ea typeface="Roboto Light" panose="02000000000000000000" pitchFamily="2" charset="0"/>
              </a:rPr>
              <a:t>Number of previous cancellations have a </a:t>
            </a:r>
            <a:r>
              <a:rPr lang="en-US" sz="1500" b="1" dirty="0">
                <a:solidFill>
                  <a:srgbClr val="4B44C5"/>
                </a:solidFill>
                <a:latin typeface="Roboto Light" panose="02000000000000000000" pitchFamily="2" charset="0"/>
                <a:ea typeface="Roboto Light" panose="02000000000000000000" pitchFamily="2" charset="0"/>
              </a:rPr>
              <a:t>positive</a:t>
            </a:r>
            <a:r>
              <a:rPr lang="en-US" sz="1500" dirty="0">
                <a:solidFill>
                  <a:schemeClr val="tx1">
                    <a:lumMod val="75000"/>
                    <a:lumOff val="25000"/>
                  </a:schemeClr>
                </a:solidFill>
                <a:latin typeface="Roboto Light" panose="02000000000000000000" pitchFamily="2" charset="0"/>
                <a:ea typeface="Roboto Light" panose="02000000000000000000" pitchFamily="2" charset="0"/>
              </a:rPr>
              <a:t> correlation on booking cancellations</a:t>
            </a:r>
            <a:endParaRPr lang="en-ID" sz="15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39553387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3111422" algn="l"/>
              </a:tabLst>
            </a:pPr>
            <a:r>
              <a:rPr lang="en-US" dirty="0"/>
              <a:t>Table of Content</a:t>
            </a:r>
          </a:p>
        </p:txBody>
      </p:sp>
      <p:sp>
        <p:nvSpPr>
          <p:cNvPr id="8" name="Text Placeholder 7"/>
          <p:cNvSpPr>
            <a:spLocks noGrp="1"/>
          </p:cNvSpPr>
          <p:nvPr>
            <p:ph type="body" sz="quarter" idx="24"/>
          </p:nvPr>
        </p:nvSpPr>
        <p:spPr/>
        <p:txBody>
          <a:bodyPr/>
          <a:lstStyle/>
          <a:p>
            <a:r>
              <a:rPr lang="en-US" dirty="0">
                <a:solidFill>
                  <a:schemeClr val="tx1"/>
                </a:solidFill>
              </a:rPr>
              <a:t>REVOU GROUP FINAL PROJECT</a:t>
            </a:r>
          </a:p>
        </p:txBody>
      </p:sp>
      <p:sp>
        <p:nvSpPr>
          <p:cNvPr id="9" name="Rectangle 8"/>
          <p:cNvSpPr/>
          <p:nvPr/>
        </p:nvSpPr>
        <p:spPr>
          <a:xfrm>
            <a:off x="914400" y="2108200"/>
            <a:ext cx="2032000" cy="1930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0" name="Text Placeholder 7"/>
          <p:cNvSpPr txBox="1">
            <a:spLocks/>
          </p:cNvSpPr>
          <p:nvPr/>
        </p:nvSpPr>
        <p:spPr>
          <a:xfrm>
            <a:off x="1016000" y="2622549"/>
            <a:ext cx="1828800" cy="40005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0"/>
              </a:spcBef>
              <a:buNone/>
            </a:pPr>
            <a:r>
              <a:rPr lang="en-US" sz="1000" dirty="0">
                <a:solidFill>
                  <a:srgbClr val="FFFFFF"/>
                </a:solidFill>
              </a:rPr>
              <a:t>Why the experiment is conducted, what are the background of the dataset, quick snapshot of the data</a:t>
            </a:r>
          </a:p>
        </p:txBody>
      </p:sp>
      <p:sp>
        <p:nvSpPr>
          <p:cNvPr id="11" name="Rectangle 10"/>
          <p:cNvSpPr/>
          <p:nvPr/>
        </p:nvSpPr>
        <p:spPr>
          <a:xfrm>
            <a:off x="1016000" y="2209800"/>
            <a:ext cx="470000" cy="400110"/>
          </a:xfrm>
          <a:prstGeom prst="rect">
            <a:avLst/>
          </a:prstGeom>
        </p:spPr>
        <p:txBody>
          <a:bodyPr wrap="none">
            <a:spAutoFit/>
          </a:bodyPr>
          <a:lstStyle/>
          <a:p>
            <a:pPr defTabSz="1219170"/>
            <a:r>
              <a:rPr lang="en-US" sz="2000" dirty="0">
                <a:solidFill>
                  <a:srgbClr val="FFFFFF"/>
                </a:solidFill>
                <a:latin typeface="Roboto Slab Bold"/>
                <a:cs typeface="Roboto Slab Bold"/>
              </a:rPr>
              <a:t>01</a:t>
            </a:r>
          </a:p>
        </p:txBody>
      </p:sp>
      <p:sp>
        <p:nvSpPr>
          <p:cNvPr id="12" name="Rectangle 11"/>
          <p:cNvSpPr/>
          <p:nvPr/>
        </p:nvSpPr>
        <p:spPr>
          <a:xfrm>
            <a:off x="1016000" y="3507106"/>
            <a:ext cx="1808508" cy="297454"/>
          </a:xfrm>
          <a:prstGeom prst="rect">
            <a:avLst/>
          </a:prstGeom>
        </p:spPr>
        <p:txBody>
          <a:bodyPr wrap="none">
            <a:spAutoFit/>
          </a:bodyPr>
          <a:lstStyle/>
          <a:p>
            <a:pPr defTabSz="1219170"/>
            <a:r>
              <a:rPr lang="en-US" sz="1333" b="1" dirty="0">
                <a:solidFill>
                  <a:schemeClr val="bg1"/>
                </a:solidFill>
                <a:latin typeface="Roboto Slab Bold"/>
                <a:cs typeface="Roboto Slab Bold"/>
              </a:rPr>
              <a:t>Project Background</a:t>
            </a:r>
          </a:p>
        </p:txBody>
      </p:sp>
      <p:cxnSp>
        <p:nvCxnSpPr>
          <p:cNvPr id="13" name="Straight Connector 12"/>
          <p:cNvCxnSpPr/>
          <p:nvPr/>
        </p:nvCxnSpPr>
        <p:spPr>
          <a:xfrm>
            <a:off x="1134405" y="3507105"/>
            <a:ext cx="28799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978400" y="2108200"/>
            <a:ext cx="2032000" cy="1930400"/>
          </a:xfrm>
          <a:prstGeom prst="rect">
            <a:avLst/>
          </a:prstGeom>
          <a:solidFill>
            <a:srgbClr val="4487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5" name="Text Placeholder 7"/>
          <p:cNvSpPr txBox="1">
            <a:spLocks/>
          </p:cNvSpPr>
          <p:nvPr/>
        </p:nvSpPr>
        <p:spPr>
          <a:xfrm>
            <a:off x="5080000" y="2622549"/>
            <a:ext cx="1828800" cy="40005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0"/>
              </a:spcBef>
              <a:buNone/>
            </a:pPr>
            <a:r>
              <a:rPr lang="en-US" sz="1000" dirty="0">
                <a:solidFill>
                  <a:srgbClr val="FFFFFF"/>
                </a:solidFill>
              </a:rPr>
              <a:t>Explain what technique we used to interpret the data, elaborate what has been done to the data</a:t>
            </a:r>
          </a:p>
        </p:txBody>
      </p:sp>
      <p:sp>
        <p:nvSpPr>
          <p:cNvPr id="16" name="Rectangle 15"/>
          <p:cNvSpPr/>
          <p:nvPr/>
        </p:nvSpPr>
        <p:spPr>
          <a:xfrm>
            <a:off x="5080000" y="2209800"/>
            <a:ext cx="470000" cy="400110"/>
          </a:xfrm>
          <a:prstGeom prst="rect">
            <a:avLst/>
          </a:prstGeom>
        </p:spPr>
        <p:txBody>
          <a:bodyPr wrap="none">
            <a:spAutoFit/>
          </a:bodyPr>
          <a:lstStyle/>
          <a:p>
            <a:pPr defTabSz="1219170"/>
            <a:r>
              <a:rPr lang="en-US" sz="2000" dirty="0">
                <a:solidFill>
                  <a:srgbClr val="FFFFFF"/>
                </a:solidFill>
                <a:latin typeface="Roboto Slab Bold"/>
                <a:cs typeface="Roboto Slab Bold"/>
              </a:rPr>
              <a:t>03</a:t>
            </a:r>
          </a:p>
        </p:txBody>
      </p:sp>
      <p:sp>
        <p:nvSpPr>
          <p:cNvPr id="17" name="Rectangle 16"/>
          <p:cNvSpPr/>
          <p:nvPr/>
        </p:nvSpPr>
        <p:spPr>
          <a:xfrm>
            <a:off x="5080000" y="3507106"/>
            <a:ext cx="1247457" cy="297454"/>
          </a:xfrm>
          <a:prstGeom prst="rect">
            <a:avLst/>
          </a:prstGeom>
        </p:spPr>
        <p:txBody>
          <a:bodyPr wrap="none">
            <a:spAutoFit/>
          </a:bodyPr>
          <a:lstStyle/>
          <a:p>
            <a:pPr defTabSz="1219170"/>
            <a:r>
              <a:rPr lang="en-US" sz="1333" b="1" dirty="0">
                <a:solidFill>
                  <a:schemeClr val="bg1"/>
                </a:solidFill>
                <a:latin typeface="Roboto Slab Bold"/>
                <a:cs typeface="Roboto Slab Bold"/>
              </a:rPr>
              <a:t>Methodology</a:t>
            </a:r>
          </a:p>
        </p:txBody>
      </p:sp>
      <p:cxnSp>
        <p:nvCxnSpPr>
          <p:cNvPr id="18" name="Straight Connector 17"/>
          <p:cNvCxnSpPr/>
          <p:nvPr/>
        </p:nvCxnSpPr>
        <p:spPr>
          <a:xfrm>
            <a:off x="5198405" y="3507105"/>
            <a:ext cx="28799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946400" y="4038600"/>
            <a:ext cx="2032000" cy="1930400"/>
          </a:xfrm>
          <a:prstGeom prst="rect">
            <a:avLst/>
          </a:prstGeom>
          <a:solidFill>
            <a:srgbClr val="5866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20" name="Text Placeholder 7"/>
          <p:cNvSpPr txBox="1">
            <a:spLocks/>
          </p:cNvSpPr>
          <p:nvPr/>
        </p:nvSpPr>
        <p:spPr>
          <a:xfrm>
            <a:off x="3048000" y="4552949"/>
            <a:ext cx="1828800" cy="40005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0"/>
              </a:spcBef>
              <a:buNone/>
            </a:pPr>
            <a:r>
              <a:rPr lang="en-US" sz="1000" dirty="0">
                <a:solidFill>
                  <a:srgbClr val="FFFFFF"/>
                </a:solidFill>
              </a:rPr>
              <a:t>Define business problem, what goal should we achieved, root cause analysis</a:t>
            </a:r>
          </a:p>
        </p:txBody>
      </p:sp>
      <p:sp>
        <p:nvSpPr>
          <p:cNvPr id="21" name="Rectangle 20"/>
          <p:cNvSpPr/>
          <p:nvPr/>
        </p:nvSpPr>
        <p:spPr>
          <a:xfrm>
            <a:off x="3048000" y="4140200"/>
            <a:ext cx="470000" cy="400110"/>
          </a:xfrm>
          <a:prstGeom prst="rect">
            <a:avLst/>
          </a:prstGeom>
        </p:spPr>
        <p:txBody>
          <a:bodyPr wrap="none">
            <a:spAutoFit/>
          </a:bodyPr>
          <a:lstStyle/>
          <a:p>
            <a:pPr defTabSz="1219170"/>
            <a:r>
              <a:rPr lang="en-US" sz="2000" dirty="0">
                <a:solidFill>
                  <a:srgbClr val="FFFFFF"/>
                </a:solidFill>
                <a:latin typeface="Roboto Slab Bold"/>
                <a:cs typeface="Roboto Slab Bold"/>
              </a:rPr>
              <a:t>02</a:t>
            </a:r>
          </a:p>
        </p:txBody>
      </p:sp>
      <p:sp>
        <p:nvSpPr>
          <p:cNvPr id="22" name="Rectangle 21"/>
          <p:cNvSpPr/>
          <p:nvPr/>
        </p:nvSpPr>
        <p:spPr>
          <a:xfrm>
            <a:off x="3048000" y="5437506"/>
            <a:ext cx="1705916" cy="502573"/>
          </a:xfrm>
          <a:prstGeom prst="rect">
            <a:avLst/>
          </a:prstGeom>
        </p:spPr>
        <p:txBody>
          <a:bodyPr wrap="none">
            <a:spAutoFit/>
          </a:bodyPr>
          <a:lstStyle/>
          <a:p>
            <a:pPr defTabSz="1219170"/>
            <a:r>
              <a:rPr lang="en-US" sz="1333" b="1" dirty="0">
                <a:solidFill>
                  <a:schemeClr val="bg1"/>
                </a:solidFill>
                <a:latin typeface="Roboto Slab Bold"/>
                <a:cs typeface="Roboto Slab Bold"/>
              </a:rPr>
              <a:t>Scope Definition &amp;</a:t>
            </a:r>
          </a:p>
          <a:p>
            <a:pPr defTabSz="1219170"/>
            <a:r>
              <a:rPr lang="en-US" sz="1333" b="1" dirty="0">
                <a:solidFill>
                  <a:schemeClr val="bg1"/>
                </a:solidFill>
                <a:latin typeface="Roboto Slab Bold"/>
                <a:cs typeface="Roboto Slab Bold"/>
              </a:rPr>
              <a:t>Objectives</a:t>
            </a:r>
          </a:p>
        </p:txBody>
      </p:sp>
      <p:cxnSp>
        <p:nvCxnSpPr>
          <p:cNvPr id="23" name="Straight Connector 22"/>
          <p:cNvCxnSpPr/>
          <p:nvPr/>
        </p:nvCxnSpPr>
        <p:spPr>
          <a:xfrm>
            <a:off x="3166405" y="5437505"/>
            <a:ext cx="28799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010400" y="4038600"/>
            <a:ext cx="2032000" cy="1930400"/>
          </a:xfrm>
          <a:prstGeom prst="rect">
            <a:avLst/>
          </a:prstGeom>
          <a:solidFill>
            <a:srgbClr val="32B9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37CACA"/>
              </a:solidFill>
              <a:latin typeface="Roboto Light"/>
            </a:endParaRPr>
          </a:p>
        </p:txBody>
      </p:sp>
      <p:sp>
        <p:nvSpPr>
          <p:cNvPr id="25" name="Text Placeholder 7"/>
          <p:cNvSpPr txBox="1">
            <a:spLocks/>
          </p:cNvSpPr>
          <p:nvPr/>
        </p:nvSpPr>
        <p:spPr>
          <a:xfrm>
            <a:off x="7112000" y="4552949"/>
            <a:ext cx="1828800" cy="40005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0"/>
              </a:spcBef>
              <a:buNone/>
            </a:pPr>
            <a:r>
              <a:rPr lang="en-US" sz="1000" dirty="0">
                <a:solidFill>
                  <a:srgbClr val="FFFFFF"/>
                </a:solidFill>
              </a:rPr>
              <a:t>Conduct exploratory data analysis, customer segmentation and prediction model</a:t>
            </a:r>
          </a:p>
        </p:txBody>
      </p:sp>
      <p:sp>
        <p:nvSpPr>
          <p:cNvPr id="26" name="Rectangle 25"/>
          <p:cNvSpPr/>
          <p:nvPr/>
        </p:nvSpPr>
        <p:spPr>
          <a:xfrm>
            <a:off x="7112000" y="4140200"/>
            <a:ext cx="470000" cy="400110"/>
          </a:xfrm>
          <a:prstGeom prst="rect">
            <a:avLst/>
          </a:prstGeom>
        </p:spPr>
        <p:txBody>
          <a:bodyPr wrap="none">
            <a:spAutoFit/>
          </a:bodyPr>
          <a:lstStyle/>
          <a:p>
            <a:pPr defTabSz="1219170"/>
            <a:r>
              <a:rPr lang="en-US" sz="2000" dirty="0">
                <a:solidFill>
                  <a:srgbClr val="FFFFFF"/>
                </a:solidFill>
                <a:latin typeface="Roboto Slab Bold"/>
                <a:cs typeface="Roboto Slab Bold"/>
              </a:rPr>
              <a:t>04</a:t>
            </a:r>
          </a:p>
        </p:txBody>
      </p:sp>
      <p:sp>
        <p:nvSpPr>
          <p:cNvPr id="27" name="Rectangle 26"/>
          <p:cNvSpPr/>
          <p:nvPr/>
        </p:nvSpPr>
        <p:spPr>
          <a:xfrm>
            <a:off x="7112000" y="5437506"/>
            <a:ext cx="1544012" cy="297454"/>
          </a:xfrm>
          <a:prstGeom prst="rect">
            <a:avLst/>
          </a:prstGeom>
        </p:spPr>
        <p:txBody>
          <a:bodyPr wrap="none">
            <a:spAutoFit/>
          </a:bodyPr>
          <a:lstStyle/>
          <a:p>
            <a:pPr defTabSz="1219170"/>
            <a:r>
              <a:rPr lang="en-US" sz="1333" b="1" dirty="0">
                <a:solidFill>
                  <a:schemeClr val="bg1"/>
                </a:solidFill>
                <a:latin typeface="Roboto Slab Bold"/>
                <a:cs typeface="Roboto Slab Bold"/>
              </a:rPr>
              <a:t>Data Exploration</a:t>
            </a:r>
          </a:p>
        </p:txBody>
      </p:sp>
      <p:cxnSp>
        <p:nvCxnSpPr>
          <p:cNvPr id="28" name="Straight Connector 27"/>
          <p:cNvCxnSpPr/>
          <p:nvPr/>
        </p:nvCxnSpPr>
        <p:spPr>
          <a:xfrm>
            <a:off x="7230405" y="5437505"/>
            <a:ext cx="28799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9042400" y="2108200"/>
            <a:ext cx="2032000" cy="1930400"/>
          </a:xfrm>
          <a:prstGeom prst="rect">
            <a:avLst/>
          </a:prstGeom>
          <a:solidFill>
            <a:srgbClr val="37C8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30" name="Text Placeholder 7"/>
          <p:cNvSpPr txBox="1">
            <a:spLocks/>
          </p:cNvSpPr>
          <p:nvPr/>
        </p:nvSpPr>
        <p:spPr>
          <a:xfrm>
            <a:off x="9144000" y="2622549"/>
            <a:ext cx="1828800" cy="88455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0"/>
              </a:spcBef>
              <a:buNone/>
            </a:pPr>
            <a:r>
              <a:rPr lang="en-US" sz="1000" dirty="0">
                <a:solidFill>
                  <a:srgbClr val="FFFFFF"/>
                </a:solidFill>
              </a:rPr>
              <a:t>Conclude result from previous data analysis, recommend business decision.</a:t>
            </a:r>
          </a:p>
        </p:txBody>
      </p:sp>
      <p:sp>
        <p:nvSpPr>
          <p:cNvPr id="31" name="Rectangle 30"/>
          <p:cNvSpPr/>
          <p:nvPr/>
        </p:nvSpPr>
        <p:spPr>
          <a:xfrm>
            <a:off x="9144000" y="2209800"/>
            <a:ext cx="470000" cy="400110"/>
          </a:xfrm>
          <a:prstGeom prst="rect">
            <a:avLst/>
          </a:prstGeom>
        </p:spPr>
        <p:txBody>
          <a:bodyPr wrap="none">
            <a:spAutoFit/>
          </a:bodyPr>
          <a:lstStyle/>
          <a:p>
            <a:pPr defTabSz="1219170"/>
            <a:r>
              <a:rPr lang="en-US" sz="2000" dirty="0">
                <a:solidFill>
                  <a:srgbClr val="FFFFFF"/>
                </a:solidFill>
                <a:latin typeface="Roboto Slab Bold"/>
                <a:cs typeface="Roboto Slab Bold"/>
              </a:rPr>
              <a:t>05</a:t>
            </a:r>
          </a:p>
        </p:txBody>
      </p:sp>
      <p:sp>
        <p:nvSpPr>
          <p:cNvPr id="32" name="Rectangle 31"/>
          <p:cNvSpPr/>
          <p:nvPr/>
        </p:nvSpPr>
        <p:spPr>
          <a:xfrm>
            <a:off x="9144000" y="3507106"/>
            <a:ext cx="1617751" cy="297454"/>
          </a:xfrm>
          <a:prstGeom prst="rect">
            <a:avLst/>
          </a:prstGeom>
        </p:spPr>
        <p:txBody>
          <a:bodyPr wrap="none">
            <a:spAutoFit/>
          </a:bodyPr>
          <a:lstStyle/>
          <a:p>
            <a:pPr defTabSz="1219170"/>
            <a:r>
              <a:rPr lang="en-US" sz="1333" b="1" dirty="0">
                <a:solidFill>
                  <a:schemeClr val="bg1"/>
                </a:solidFill>
                <a:latin typeface="Roboto Slab Bold"/>
                <a:cs typeface="Roboto Slab Bold"/>
              </a:rPr>
              <a:t>Recommendation</a:t>
            </a:r>
          </a:p>
        </p:txBody>
      </p:sp>
      <p:cxnSp>
        <p:nvCxnSpPr>
          <p:cNvPr id="33" name="Straight Connector 32"/>
          <p:cNvCxnSpPr/>
          <p:nvPr/>
        </p:nvCxnSpPr>
        <p:spPr>
          <a:xfrm>
            <a:off x="9262405" y="3507105"/>
            <a:ext cx="28799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9" name="Picture Placeholder 38">
            <a:extLst>
              <a:ext uri="{FF2B5EF4-FFF2-40B4-BE49-F238E27FC236}">
                <a16:creationId xmlns:a16="http://schemas.microsoft.com/office/drawing/2014/main" id="{5E60AFF1-8970-46AC-BA28-378BF1C0AEAA}"/>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Lst>
          </a:blip>
          <a:srcRect l="14702" r="14702"/>
          <a:stretch>
            <a:fillRect/>
          </a:stretch>
        </p:blipFill>
        <p:spPr/>
      </p:pic>
      <p:pic>
        <p:nvPicPr>
          <p:cNvPr id="37" name="Picture Placeholder 36">
            <a:extLst>
              <a:ext uri="{FF2B5EF4-FFF2-40B4-BE49-F238E27FC236}">
                <a16:creationId xmlns:a16="http://schemas.microsoft.com/office/drawing/2014/main" id="{3CA37517-FB39-4F9A-AB8C-FE78B1DC90FB}"/>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l="14727" r="14727"/>
          <a:stretch>
            <a:fillRect/>
          </a:stretch>
        </p:blipFill>
        <p:spPr/>
      </p:pic>
      <p:pic>
        <p:nvPicPr>
          <p:cNvPr id="41" name="Picture Placeholder 40">
            <a:extLst>
              <a:ext uri="{FF2B5EF4-FFF2-40B4-BE49-F238E27FC236}">
                <a16:creationId xmlns:a16="http://schemas.microsoft.com/office/drawing/2014/main" id="{16531B66-A50C-4652-9134-C90638943208}"/>
              </a:ext>
            </a:extLst>
          </p:cNvPr>
          <p:cNvPicPr>
            <a:picLocks noGrp="1" noChangeAspect="1"/>
          </p:cNvPicPr>
          <p:nvPr>
            <p:ph type="pic" sz="quarter" idx="35"/>
          </p:nvPr>
        </p:nvPicPr>
        <p:blipFill>
          <a:blip r:embed="rId4">
            <a:extLst>
              <a:ext uri="{28A0092B-C50C-407E-A947-70E740481C1C}">
                <a14:useLocalDpi xmlns:a14="http://schemas.microsoft.com/office/drawing/2010/main" val="0"/>
              </a:ext>
            </a:extLst>
          </a:blip>
          <a:srcRect l="20238" r="20238"/>
          <a:stretch>
            <a:fillRect/>
          </a:stretch>
        </p:blipFill>
        <p:spPr/>
      </p:pic>
      <p:pic>
        <p:nvPicPr>
          <p:cNvPr id="43" name="Picture Placeholder 42">
            <a:extLst>
              <a:ext uri="{FF2B5EF4-FFF2-40B4-BE49-F238E27FC236}">
                <a16:creationId xmlns:a16="http://schemas.microsoft.com/office/drawing/2014/main" id="{A8C93270-3BAD-4DBA-A267-69AAB98D939B}"/>
              </a:ext>
            </a:extLst>
          </p:cNvPr>
          <p:cNvPicPr>
            <a:picLocks noGrp="1" noChangeAspect="1"/>
          </p:cNvPicPr>
          <p:nvPr>
            <p:ph type="pic" sz="quarter" idx="29"/>
          </p:nvPr>
        </p:nvPicPr>
        <p:blipFill>
          <a:blip r:embed="rId5">
            <a:extLst>
              <a:ext uri="{28A0092B-C50C-407E-A947-70E740481C1C}">
                <a14:useLocalDpi xmlns:a14="http://schemas.microsoft.com/office/drawing/2010/main" val="0"/>
              </a:ext>
            </a:extLst>
          </a:blip>
          <a:srcRect l="14933" r="14933"/>
          <a:stretch>
            <a:fillRect/>
          </a:stretch>
        </p:blipFill>
        <p:spPr/>
      </p:pic>
      <p:pic>
        <p:nvPicPr>
          <p:cNvPr id="45" name="Picture Placeholder 44">
            <a:extLst>
              <a:ext uri="{FF2B5EF4-FFF2-40B4-BE49-F238E27FC236}">
                <a16:creationId xmlns:a16="http://schemas.microsoft.com/office/drawing/2014/main" id="{9768E139-2501-47C2-AD3A-05B8C51B8E93}"/>
              </a:ext>
            </a:extLst>
          </p:cNvPr>
          <p:cNvPicPr>
            <a:picLocks noGrp="1" noChangeAspect="1"/>
          </p:cNvPicPr>
          <p:nvPr>
            <p:ph type="pic" sz="quarter" idx="37"/>
          </p:nvPr>
        </p:nvPicPr>
        <p:blipFill>
          <a:blip r:embed="rId6">
            <a:extLst>
              <a:ext uri="{28A0092B-C50C-407E-A947-70E740481C1C}">
                <a14:useLocalDpi xmlns:a14="http://schemas.microsoft.com/office/drawing/2010/main" val="0"/>
              </a:ext>
            </a:extLst>
          </a:blip>
          <a:srcRect l="20238" r="20238"/>
          <a:stretch>
            <a:fillRect/>
          </a:stretch>
        </p:blipFill>
        <p:spPr/>
      </p:pic>
      <p:pic>
        <p:nvPicPr>
          <p:cNvPr id="35" name="Graphic 34">
            <a:extLst>
              <a:ext uri="{FF2B5EF4-FFF2-40B4-BE49-F238E27FC236}">
                <a16:creationId xmlns:a16="http://schemas.microsoft.com/office/drawing/2014/main" id="{AD21A8A9-37F6-4E09-B34B-E4757A2BA9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19012" y="261577"/>
            <a:ext cx="650444" cy="690677"/>
          </a:xfrm>
          <a:prstGeom prst="rect">
            <a:avLst/>
          </a:prstGeom>
        </p:spPr>
      </p:pic>
      <p:sp>
        <p:nvSpPr>
          <p:cNvPr id="38" name="Text Placeholder 5">
            <a:extLst>
              <a:ext uri="{FF2B5EF4-FFF2-40B4-BE49-F238E27FC236}">
                <a16:creationId xmlns:a16="http://schemas.microsoft.com/office/drawing/2014/main" id="{C9F9750C-ABCF-4712-AF16-659876825F60}"/>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3</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2532457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F4E47AE-AC0B-4A4A-B923-A8CEFA8BE7F5}"/>
              </a:ext>
            </a:extLst>
          </p:cNvPr>
          <p:cNvSpPr>
            <a:spLocks noGrp="1"/>
          </p:cNvSpPr>
          <p:nvPr>
            <p:ph type="title"/>
          </p:nvPr>
        </p:nvSpPr>
        <p:spPr>
          <a:xfrm>
            <a:off x="335280" y="391160"/>
            <a:ext cx="10160000" cy="1102360"/>
          </a:xfrm>
        </p:spPr>
        <p:txBody>
          <a:bodyPr>
            <a:normAutofit/>
          </a:bodyPr>
          <a:lstStyle/>
          <a:p>
            <a:r>
              <a:rPr lang="en-US" sz="2800" dirty="0"/>
              <a:t>Number of Bookings for Each Deposit Type</a:t>
            </a:r>
          </a:p>
        </p:txBody>
      </p:sp>
      <p:sp>
        <p:nvSpPr>
          <p:cNvPr id="22" name="Text Placeholder 1">
            <a:extLst>
              <a:ext uri="{FF2B5EF4-FFF2-40B4-BE49-F238E27FC236}">
                <a16:creationId xmlns:a16="http://schemas.microsoft.com/office/drawing/2014/main" id="{5AA13D70-A059-4E00-8736-F241B0F2F9C2}"/>
              </a:ext>
            </a:extLst>
          </p:cNvPr>
          <p:cNvSpPr txBox="1">
            <a:spLocks/>
          </p:cNvSpPr>
          <p:nvPr/>
        </p:nvSpPr>
        <p:spPr>
          <a:xfrm>
            <a:off x="335280" y="391160"/>
            <a:ext cx="6705600" cy="431800"/>
          </a:xfrm>
          <a:prstGeom prst="rect">
            <a:avLst/>
          </a:prstGeom>
        </p:spPr>
        <p:txBody>
          <a:bodyPr/>
          <a:lstStyle>
            <a:lvl1pPr marL="457189" indent="-457189" algn="l" defTabSz="1219170" rtl="0" eaLnBrk="1" latinLnBrk="0" hangingPunct="1">
              <a:spcBef>
                <a:spcPct val="20000"/>
              </a:spcBef>
              <a:buFont typeface="Arial" pitchFamily="34" charset="0"/>
              <a:buChar char="•"/>
              <a:defRPr sz="1867"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400" dirty="0">
                <a:solidFill>
                  <a:schemeClr val="tx1"/>
                </a:solidFill>
              </a:rPr>
              <a:t>APPENDIX</a:t>
            </a:r>
          </a:p>
        </p:txBody>
      </p:sp>
      <p:cxnSp>
        <p:nvCxnSpPr>
          <p:cNvPr id="4" name="Straight Connector 3">
            <a:extLst>
              <a:ext uri="{FF2B5EF4-FFF2-40B4-BE49-F238E27FC236}">
                <a16:creationId xmlns:a16="http://schemas.microsoft.com/office/drawing/2014/main" id="{F5352040-539B-4E58-92AC-FA584262AF25}"/>
              </a:ext>
            </a:extLst>
          </p:cNvPr>
          <p:cNvCxnSpPr>
            <a:cxnSpLocks/>
          </p:cNvCxnSpPr>
          <p:nvPr/>
        </p:nvCxnSpPr>
        <p:spPr>
          <a:xfrm>
            <a:off x="441960" y="1333500"/>
            <a:ext cx="556260" cy="0"/>
          </a:xfrm>
          <a:prstGeom prst="line">
            <a:avLst/>
          </a:prstGeom>
          <a:ln w="19050">
            <a:solidFill>
              <a:srgbClr val="4B44C5"/>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73299086-28B6-48A1-A5D9-F71D70756C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012" y="261577"/>
            <a:ext cx="650444" cy="690677"/>
          </a:xfrm>
          <a:prstGeom prst="rect">
            <a:avLst/>
          </a:prstGeom>
        </p:spPr>
      </p:pic>
      <p:sp>
        <p:nvSpPr>
          <p:cNvPr id="21" name="Text Placeholder 5">
            <a:extLst>
              <a:ext uri="{FF2B5EF4-FFF2-40B4-BE49-F238E27FC236}">
                <a16:creationId xmlns:a16="http://schemas.microsoft.com/office/drawing/2014/main" id="{D637A19C-D464-406C-84A6-B5B650B3E5CF}"/>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30</a:t>
            </a:fld>
            <a:endParaRPr lang="en-US" sz="1400" b="1" dirty="0">
              <a:solidFill>
                <a:schemeClr val="tx1">
                  <a:lumMod val="75000"/>
                  <a:lumOff val="25000"/>
                </a:schemeClr>
              </a:solidFill>
            </a:endParaRPr>
          </a:p>
        </p:txBody>
      </p:sp>
      <p:pic>
        <p:nvPicPr>
          <p:cNvPr id="3" name="Picture 2">
            <a:extLst>
              <a:ext uri="{FF2B5EF4-FFF2-40B4-BE49-F238E27FC236}">
                <a16:creationId xmlns:a16="http://schemas.microsoft.com/office/drawing/2014/main" id="{B8D449F2-CDDF-4039-B3AC-5C1565BACDD9}"/>
              </a:ext>
            </a:extLst>
          </p:cNvPr>
          <p:cNvPicPr>
            <a:picLocks noChangeAspect="1"/>
          </p:cNvPicPr>
          <p:nvPr/>
        </p:nvPicPr>
        <p:blipFill rotWithShape="1">
          <a:blip r:embed="rId5"/>
          <a:srcRect l="42661" t="31971" r="31371" b="44230"/>
          <a:stretch/>
        </p:blipFill>
        <p:spPr>
          <a:xfrm>
            <a:off x="2743199" y="1865671"/>
            <a:ext cx="6558115" cy="3380889"/>
          </a:xfrm>
          <a:prstGeom prst="rect">
            <a:avLst/>
          </a:prstGeom>
        </p:spPr>
      </p:pic>
    </p:spTree>
    <p:extLst>
      <p:ext uri="{BB962C8B-B14F-4D97-AF65-F5344CB8AC3E}">
        <p14:creationId xmlns:p14="http://schemas.microsoft.com/office/powerpoint/2010/main" val="298053429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F4E47AE-AC0B-4A4A-B923-A8CEFA8BE7F5}"/>
              </a:ext>
            </a:extLst>
          </p:cNvPr>
          <p:cNvSpPr>
            <a:spLocks noGrp="1"/>
          </p:cNvSpPr>
          <p:nvPr>
            <p:ph type="title"/>
          </p:nvPr>
        </p:nvSpPr>
        <p:spPr>
          <a:xfrm>
            <a:off x="335280" y="391160"/>
            <a:ext cx="10160000" cy="1102360"/>
          </a:xfrm>
        </p:spPr>
        <p:txBody>
          <a:bodyPr>
            <a:normAutofit/>
          </a:bodyPr>
          <a:lstStyle/>
          <a:p>
            <a:r>
              <a:rPr lang="en-US" sz="2800" dirty="0"/>
              <a:t>Applying Customer Segmentation to Help Predict Cancellations</a:t>
            </a:r>
          </a:p>
        </p:txBody>
      </p:sp>
      <p:sp>
        <p:nvSpPr>
          <p:cNvPr id="22" name="Text Placeholder 1">
            <a:extLst>
              <a:ext uri="{FF2B5EF4-FFF2-40B4-BE49-F238E27FC236}">
                <a16:creationId xmlns:a16="http://schemas.microsoft.com/office/drawing/2014/main" id="{5AA13D70-A059-4E00-8736-F241B0F2F9C2}"/>
              </a:ext>
            </a:extLst>
          </p:cNvPr>
          <p:cNvSpPr txBox="1">
            <a:spLocks/>
          </p:cNvSpPr>
          <p:nvPr/>
        </p:nvSpPr>
        <p:spPr>
          <a:xfrm>
            <a:off x="335280" y="391160"/>
            <a:ext cx="6705600" cy="431800"/>
          </a:xfrm>
          <a:prstGeom prst="rect">
            <a:avLst/>
          </a:prstGeom>
        </p:spPr>
        <p:txBody>
          <a:bodyPr/>
          <a:lstStyle>
            <a:lvl1pPr marL="457189" indent="-457189" algn="l" defTabSz="1219170" rtl="0" eaLnBrk="1" latinLnBrk="0" hangingPunct="1">
              <a:spcBef>
                <a:spcPct val="20000"/>
              </a:spcBef>
              <a:buFont typeface="Arial" pitchFamily="34" charset="0"/>
              <a:buChar char="•"/>
              <a:defRPr sz="1867"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400" dirty="0">
                <a:solidFill>
                  <a:schemeClr val="tx1"/>
                </a:solidFill>
              </a:rPr>
              <a:t>APPENDIX</a:t>
            </a:r>
          </a:p>
        </p:txBody>
      </p:sp>
      <p:cxnSp>
        <p:nvCxnSpPr>
          <p:cNvPr id="4" name="Straight Connector 3">
            <a:extLst>
              <a:ext uri="{FF2B5EF4-FFF2-40B4-BE49-F238E27FC236}">
                <a16:creationId xmlns:a16="http://schemas.microsoft.com/office/drawing/2014/main" id="{F5352040-539B-4E58-92AC-FA584262AF25}"/>
              </a:ext>
            </a:extLst>
          </p:cNvPr>
          <p:cNvCxnSpPr>
            <a:cxnSpLocks/>
          </p:cNvCxnSpPr>
          <p:nvPr/>
        </p:nvCxnSpPr>
        <p:spPr>
          <a:xfrm>
            <a:off x="441960" y="1333500"/>
            <a:ext cx="556260" cy="0"/>
          </a:xfrm>
          <a:prstGeom prst="line">
            <a:avLst/>
          </a:prstGeom>
          <a:ln w="19050">
            <a:solidFill>
              <a:srgbClr val="4B44C5"/>
            </a:solidFill>
          </a:ln>
        </p:spPr>
        <p:style>
          <a:lnRef idx="1">
            <a:schemeClr val="accent1"/>
          </a:lnRef>
          <a:fillRef idx="0">
            <a:schemeClr val="accent1"/>
          </a:fillRef>
          <a:effectRef idx="0">
            <a:schemeClr val="accent1"/>
          </a:effectRef>
          <a:fontRef idx="minor">
            <a:schemeClr val="tx1"/>
          </a:fontRef>
        </p:style>
      </p:cxnSp>
      <p:sp>
        <p:nvSpPr>
          <p:cNvPr id="34" name="Text Placeholder 7">
            <a:extLst>
              <a:ext uri="{FF2B5EF4-FFF2-40B4-BE49-F238E27FC236}">
                <a16:creationId xmlns:a16="http://schemas.microsoft.com/office/drawing/2014/main" id="{9E6F5B83-31CE-4D8E-BD41-EAF4AD3C56C6}"/>
              </a:ext>
            </a:extLst>
          </p:cNvPr>
          <p:cNvSpPr txBox="1">
            <a:spLocks/>
          </p:cNvSpPr>
          <p:nvPr/>
        </p:nvSpPr>
        <p:spPr>
          <a:xfrm>
            <a:off x="5836746" y="1359768"/>
            <a:ext cx="4363894" cy="366213"/>
          </a:xfrm>
          <a:prstGeom prst="rect">
            <a:avLst/>
          </a:prstGeom>
          <a:noFill/>
        </p:spPr>
        <p:txBody>
          <a:bodyPr vert="horz" lIns="121920" tIns="60960" rIns="121920" bIns="6096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000" dirty="0">
                <a:solidFill>
                  <a:schemeClr val="tx1">
                    <a:lumMod val="90000"/>
                    <a:lumOff val="10000"/>
                  </a:schemeClr>
                </a:solidFill>
                <a:latin typeface="Roboto Cn" pitchFamily="2" charset="0"/>
                <a:ea typeface="Roboto Cn" pitchFamily="2" charset="0"/>
                <a:cs typeface="Roboto Slab Bold"/>
              </a:rPr>
              <a:t>Clustering Method &amp; Explanation</a:t>
            </a:r>
          </a:p>
        </p:txBody>
      </p:sp>
      <p:pic>
        <p:nvPicPr>
          <p:cNvPr id="12" name="Picture 3">
            <a:extLst>
              <a:ext uri="{FF2B5EF4-FFF2-40B4-BE49-F238E27FC236}">
                <a16:creationId xmlns:a16="http://schemas.microsoft.com/office/drawing/2014/main" id="{BD5FC8F5-26FC-46E3-81B8-F28CCBE9C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 y="1428348"/>
            <a:ext cx="4638491" cy="25234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A34517B-A45D-45BF-8F96-2B39E954B7DB}"/>
              </a:ext>
            </a:extLst>
          </p:cNvPr>
          <p:cNvSpPr txBox="1"/>
          <p:nvPr/>
        </p:nvSpPr>
        <p:spPr>
          <a:xfrm>
            <a:off x="5836746" y="1794560"/>
            <a:ext cx="4800774" cy="1292662"/>
          </a:xfrm>
          <a:prstGeom prst="rect">
            <a:avLst/>
          </a:prstGeom>
          <a:noFill/>
        </p:spPr>
        <p:txBody>
          <a:bodyPr wrap="square">
            <a:spAutoFit/>
          </a:bodyPr>
          <a:lstStyle/>
          <a:p>
            <a:pPr marL="285750" indent="-285750" algn="just">
              <a:buClr>
                <a:srgbClr val="4B44C5"/>
              </a:buClr>
              <a:buFont typeface="Arial" panose="020B0604020202020204" pitchFamily="34" charset="0"/>
              <a:buChar char="•"/>
            </a:pPr>
            <a:r>
              <a:rPr lang="en-ID" sz="1300" dirty="0">
                <a:solidFill>
                  <a:schemeClr val="tx1">
                    <a:lumMod val="50000"/>
                    <a:lumOff val="50000"/>
                  </a:schemeClr>
                </a:solidFill>
                <a:latin typeface="Roboto Light" panose="02000000000000000000" pitchFamily="2" charset="0"/>
                <a:ea typeface="Roboto Light" panose="02000000000000000000" pitchFamily="2" charset="0"/>
              </a:rPr>
              <a:t>We use </a:t>
            </a:r>
            <a:r>
              <a:rPr lang="en-ID" sz="1300" b="1" dirty="0">
                <a:solidFill>
                  <a:srgbClr val="4B44C5"/>
                </a:solidFill>
                <a:latin typeface="Roboto Light" panose="02000000000000000000" pitchFamily="2" charset="0"/>
                <a:ea typeface="Roboto Light" panose="02000000000000000000" pitchFamily="2" charset="0"/>
              </a:rPr>
              <a:t>K-Prototypes</a:t>
            </a:r>
            <a:r>
              <a:rPr lang="en-ID" sz="1300" dirty="0">
                <a:latin typeface="Roboto Light" panose="02000000000000000000" pitchFamily="2" charset="0"/>
                <a:ea typeface="Roboto Light" panose="02000000000000000000" pitchFamily="2" charset="0"/>
              </a:rPr>
              <a:t> </a:t>
            </a:r>
            <a:r>
              <a:rPr lang="en-ID" sz="1300" dirty="0">
                <a:solidFill>
                  <a:schemeClr val="tx1">
                    <a:lumMod val="50000"/>
                    <a:lumOff val="50000"/>
                  </a:schemeClr>
                </a:solidFill>
                <a:latin typeface="Roboto Light" panose="02000000000000000000" pitchFamily="2" charset="0"/>
                <a:ea typeface="Roboto Light" panose="02000000000000000000" pitchFamily="2" charset="0"/>
              </a:rPr>
              <a:t>since our data is mix between </a:t>
            </a:r>
            <a:r>
              <a:rPr lang="en-ID" sz="1300" b="1" dirty="0">
                <a:latin typeface="Roboto Light" panose="02000000000000000000" pitchFamily="2" charset="0"/>
                <a:ea typeface="Roboto Light" panose="02000000000000000000" pitchFamily="2" charset="0"/>
              </a:rPr>
              <a:t>categorical</a:t>
            </a:r>
            <a:r>
              <a:rPr lang="en-ID" sz="1300" dirty="0">
                <a:latin typeface="Roboto Light" panose="02000000000000000000" pitchFamily="2" charset="0"/>
                <a:ea typeface="Roboto Light" panose="02000000000000000000" pitchFamily="2" charset="0"/>
              </a:rPr>
              <a:t> </a:t>
            </a:r>
            <a:r>
              <a:rPr lang="en-ID" sz="1300" dirty="0">
                <a:solidFill>
                  <a:schemeClr val="tx1">
                    <a:lumMod val="50000"/>
                    <a:lumOff val="50000"/>
                  </a:schemeClr>
                </a:solidFill>
                <a:latin typeface="Roboto Light" panose="02000000000000000000" pitchFamily="2" charset="0"/>
                <a:ea typeface="Roboto Light" panose="02000000000000000000" pitchFamily="2" charset="0"/>
              </a:rPr>
              <a:t>and</a:t>
            </a:r>
            <a:r>
              <a:rPr lang="en-ID" sz="1300" dirty="0">
                <a:latin typeface="Roboto Light" panose="02000000000000000000" pitchFamily="2" charset="0"/>
                <a:ea typeface="Roboto Light" panose="02000000000000000000" pitchFamily="2" charset="0"/>
              </a:rPr>
              <a:t> </a:t>
            </a:r>
            <a:r>
              <a:rPr lang="en-ID" sz="1300" b="1" dirty="0">
                <a:latin typeface="Roboto Light" panose="02000000000000000000" pitchFamily="2" charset="0"/>
                <a:ea typeface="Roboto Light" panose="02000000000000000000" pitchFamily="2" charset="0"/>
              </a:rPr>
              <a:t>numerical</a:t>
            </a:r>
            <a:r>
              <a:rPr lang="en-ID" sz="1300" dirty="0">
                <a:latin typeface="Roboto Light" panose="02000000000000000000" pitchFamily="2" charset="0"/>
                <a:ea typeface="Roboto Light" panose="02000000000000000000" pitchFamily="2" charset="0"/>
              </a:rPr>
              <a:t> </a:t>
            </a:r>
            <a:r>
              <a:rPr lang="en-ID" sz="1300" dirty="0">
                <a:solidFill>
                  <a:schemeClr val="tx1">
                    <a:lumMod val="50000"/>
                    <a:lumOff val="50000"/>
                  </a:schemeClr>
                </a:solidFill>
                <a:latin typeface="Roboto Light" panose="02000000000000000000" pitchFamily="2" charset="0"/>
                <a:ea typeface="Roboto Light" panose="02000000000000000000" pitchFamily="2" charset="0"/>
              </a:rPr>
              <a:t>variable;</a:t>
            </a:r>
          </a:p>
          <a:p>
            <a:pPr marL="285750" indent="-285750" algn="just">
              <a:buClr>
                <a:srgbClr val="4B44C5"/>
              </a:buClr>
              <a:buFont typeface="Arial" panose="020B0604020202020204" pitchFamily="34" charset="0"/>
              <a:buChar char="•"/>
            </a:pPr>
            <a:r>
              <a:rPr lang="en-ID" sz="1300" dirty="0">
                <a:solidFill>
                  <a:schemeClr val="tx1">
                    <a:lumMod val="50000"/>
                    <a:lumOff val="50000"/>
                  </a:schemeClr>
                </a:solidFill>
                <a:latin typeface="Roboto Light" panose="02000000000000000000" pitchFamily="2" charset="0"/>
                <a:ea typeface="Roboto Light" panose="02000000000000000000" pitchFamily="2" charset="0"/>
              </a:rPr>
              <a:t>Based on the cost, we choose </a:t>
            </a:r>
            <a:r>
              <a:rPr lang="en-ID" sz="1300" b="1" dirty="0">
                <a:solidFill>
                  <a:srgbClr val="4B44C5"/>
                </a:solidFill>
                <a:latin typeface="Roboto Light" panose="02000000000000000000" pitchFamily="2" charset="0"/>
                <a:ea typeface="Roboto Light" panose="02000000000000000000" pitchFamily="2" charset="0"/>
              </a:rPr>
              <a:t>4 cluster </a:t>
            </a:r>
            <a:r>
              <a:rPr lang="en-ID" sz="1300" dirty="0">
                <a:solidFill>
                  <a:schemeClr val="tx1">
                    <a:lumMod val="50000"/>
                    <a:lumOff val="50000"/>
                  </a:schemeClr>
                </a:solidFill>
                <a:latin typeface="Roboto Light" panose="02000000000000000000" pitchFamily="2" charset="0"/>
                <a:ea typeface="Roboto Light" panose="02000000000000000000" pitchFamily="2" charset="0"/>
              </a:rPr>
              <a:t>because there is an obvious </a:t>
            </a:r>
            <a:r>
              <a:rPr lang="en-ID" sz="1300" i="1" dirty="0">
                <a:solidFill>
                  <a:schemeClr val="tx1">
                    <a:lumMod val="50000"/>
                    <a:lumOff val="50000"/>
                  </a:schemeClr>
                </a:solidFill>
                <a:latin typeface="Roboto Light" panose="02000000000000000000" pitchFamily="2" charset="0"/>
                <a:ea typeface="Roboto Light" panose="02000000000000000000" pitchFamily="2" charset="0"/>
              </a:rPr>
              <a:t>‘elbow’ </a:t>
            </a:r>
            <a:r>
              <a:rPr lang="en-ID" sz="1300" dirty="0">
                <a:solidFill>
                  <a:schemeClr val="tx1">
                    <a:lumMod val="50000"/>
                    <a:lumOff val="50000"/>
                  </a:schemeClr>
                </a:solidFill>
                <a:latin typeface="Roboto Light" panose="02000000000000000000" pitchFamily="2" charset="0"/>
                <a:ea typeface="Roboto Light" panose="02000000000000000000" pitchFamily="2" charset="0"/>
              </a:rPr>
              <a:t>in the elbow method.</a:t>
            </a:r>
          </a:p>
          <a:p>
            <a:pPr marL="285750" indent="-285750" algn="just">
              <a:buClr>
                <a:srgbClr val="4B44C5"/>
              </a:buClr>
              <a:buFont typeface="Arial" panose="020B0604020202020204" pitchFamily="34" charset="0"/>
              <a:buChar char="•"/>
            </a:pPr>
            <a:r>
              <a:rPr lang="en-ID" sz="1300" dirty="0">
                <a:solidFill>
                  <a:schemeClr val="tx1">
                    <a:lumMod val="50000"/>
                    <a:lumOff val="50000"/>
                  </a:schemeClr>
                </a:solidFill>
                <a:latin typeface="Roboto Light" panose="02000000000000000000" pitchFamily="2" charset="0"/>
                <a:ea typeface="Roboto Light" panose="02000000000000000000" pitchFamily="2" charset="0"/>
              </a:rPr>
              <a:t>This cluster is also </a:t>
            </a:r>
            <a:r>
              <a:rPr lang="en-ID" sz="1300" b="1" dirty="0">
                <a:solidFill>
                  <a:srgbClr val="4B44C5"/>
                </a:solidFill>
                <a:latin typeface="Roboto Light" panose="02000000000000000000" pitchFamily="2" charset="0"/>
                <a:ea typeface="Roboto Light" panose="02000000000000000000" pitchFamily="2" charset="0"/>
              </a:rPr>
              <a:t>used in our cancellation prediction model</a:t>
            </a:r>
            <a:r>
              <a:rPr lang="en-ID" sz="1300" dirty="0">
                <a:solidFill>
                  <a:schemeClr val="tx1">
                    <a:lumMod val="50000"/>
                    <a:lumOff val="50000"/>
                  </a:schemeClr>
                </a:solidFill>
                <a:latin typeface="Roboto Light" panose="02000000000000000000" pitchFamily="2" charset="0"/>
                <a:ea typeface="Roboto Light" panose="02000000000000000000" pitchFamily="2" charset="0"/>
              </a:rPr>
              <a:t>, this will be explained later.</a:t>
            </a:r>
          </a:p>
        </p:txBody>
      </p:sp>
      <p:pic>
        <p:nvPicPr>
          <p:cNvPr id="20" name="Graphic 19">
            <a:extLst>
              <a:ext uri="{FF2B5EF4-FFF2-40B4-BE49-F238E27FC236}">
                <a16:creationId xmlns:a16="http://schemas.microsoft.com/office/drawing/2014/main" id="{73299086-28B6-48A1-A5D9-F71D70756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9012" y="261577"/>
            <a:ext cx="650444" cy="690677"/>
          </a:xfrm>
          <a:prstGeom prst="rect">
            <a:avLst/>
          </a:prstGeom>
        </p:spPr>
      </p:pic>
      <p:pic>
        <p:nvPicPr>
          <p:cNvPr id="3" name="Picture 2">
            <a:extLst>
              <a:ext uri="{FF2B5EF4-FFF2-40B4-BE49-F238E27FC236}">
                <a16:creationId xmlns:a16="http://schemas.microsoft.com/office/drawing/2014/main" id="{F04E4949-A4A1-4DBC-B452-ECAF6C21BBD4}"/>
              </a:ext>
            </a:extLst>
          </p:cNvPr>
          <p:cNvPicPr>
            <a:picLocks noChangeAspect="1"/>
          </p:cNvPicPr>
          <p:nvPr/>
        </p:nvPicPr>
        <p:blipFill rotWithShape="1">
          <a:blip r:embed="rId6"/>
          <a:srcRect l="28394" t="34003" r="41617" b="39188"/>
          <a:stretch/>
        </p:blipFill>
        <p:spPr>
          <a:xfrm>
            <a:off x="597186" y="4201639"/>
            <a:ext cx="4884297" cy="2456025"/>
          </a:xfrm>
          <a:prstGeom prst="rect">
            <a:avLst/>
          </a:prstGeom>
        </p:spPr>
      </p:pic>
      <p:pic>
        <p:nvPicPr>
          <p:cNvPr id="5" name="Picture 4">
            <a:extLst>
              <a:ext uri="{FF2B5EF4-FFF2-40B4-BE49-F238E27FC236}">
                <a16:creationId xmlns:a16="http://schemas.microsoft.com/office/drawing/2014/main" id="{BC963186-B958-458F-B3FA-D47123F63551}"/>
              </a:ext>
            </a:extLst>
          </p:cNvPr>
          <p:cNvPicPr>
            <a:picLocks noChangeAspect="1"/>
          </p:cNvPicPr>
          <p:nvPr/>
        </p:nvPicPr>
        <p:blipFill rotWithShape="1">
          <a:blip r:embed="rId7"/>
          <a:srcRect l="26936" t="30606" r="43952" b="29606"/>
          <a:stretch/>
        </p:blipFill>
        <p:spPr>
          <a:xfrm>
            <a:off x="5997944" y="3200119"/>
            <a:ext cx="4477293" cy="3442040"/>
          </a:xfrm>
          <a:prstGeom prst="rect">
            <a:avLst/>
          </a:prstGeom>
        </p:spPr>
      </p:pic>
      <p:sp>
        <p:nvSpPr>
          <p:cNvPr id="13" name="Text Placeholder 5">
            <a:extLst>
              <a:ext uri="{FF2B5EF4-FFF2-40B4-BE49-F238E27FC236}">
                <a16:creationId xmlns:a16="http://schemas.microsoft.com/office/drawing/2014/main" id="{14959555-7B39-40C3-9416-7F4CC6C262D7}"/>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31</a:t>
            </a:fld>
            <a:endParaRPr lang="en-US" sz="1400" b="1" dirty="0">
              <a:solidFill>
                <a:schemeClr val="tx1">
                  <a:lumMod val="75000"/>
                  <a:lumOff val="25000"/>
                </a:schemeClr>
              </a:solidFill>
            </a:endParaRPr>
          </a:p>
        </p:txBody>
      </p:sp>
      <p:sp>
        <p:nvSpPr>
          <p:cNvPr id="6" name="Oval 5">
            <a:extLst>
              <a:ext uri="{FF2B5EF4-FFF2-40B4-BE49-F238E27FC236}">
                <a16:creationId xmlns:a16="http://schemas.microsoft.com/office/drawing/2014/main" id="{A7CFF75D-9A7A-4F95-AFF7-1F4916E51E4B}"/>
              </a:ext>
            </a:extLst>
          </p:cNvPr>
          <p:cNvSpPr/>
          <p:nvPr/>
        </p:nvSpPr>
        <p:spPr>
          <a:xfrm>
            <a:off x="2032000" y="2397760"/>
            <a:ext cx="335280" cy="325120"/>
          </a:xfrm>
          <a:prstGeom prst="ellipse">
            <a:avLst/>
          </a:prstGeom>
          <a:noFill/>
          <a:ln>
            <a:solidFill>
              <a:srgbClr val="FF0000"/>
            </a:solidFill>
          </a:ln>
          <a:effectLst>
            <a:glow rad="50800">
              <a:srgbClr val="FF0000">
                <a:alpha val="3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51741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F4E47AE-AC0B-4A4A-B923-A8CEFA8BE7F5}"/>
              </a:ext>
            </a:extLst>
          </p:cNvPr>
          <p:cNvSpPr>
            <a:spLocks noGrp="1"/>
          </p:cNvSpPr>
          <p:nvPr>
            <p:ph type="title"/>
          </p:nvPr>
        </p:nvSpPr>
        <p:spPr>
          <a:xfrm>
            <a:off x="335280" y="391160"/>
            <a:ext cx="10160000" cy="1102360"/>
          </a:xfrm>
        </p:spPr>
        <p:txBody>
          <a:bodyPr>
            <a:normAutofit/>
          </a:bodyPr>
          <a:lstStyle/>
          <a:p>
            <a:r>
              <a:rPr lang="en-US" sz="2800" dirty="0"/>
              <a:t>Customer Cluster and Their Characteristics</a:t>
            </a:r>
          </a:p>
        </p:txBody>
      </p:sp>
      <p:sp>
        <p:nvSpPr>
          <p:cNvPr id="22" name="Text Placeholder 1">
            <a:extLst>
              <a:ext uri="{FF2B5EF4-FFF2-40B4-BE49-F238E27FC236}">
                <a16:creationId xmlns:a16="http://schemas.microsoft.com/office/drawing/2014/main" id="{5AA13D70-A059-4E00-8736-F241B0F2F9C2}"/>
              </a:ext>
            </a:extLst>
          </p:cNvPr>
          <p:cNvSpPr txBox="1">
            <a:spLocks/>
          </p:cNvSpPr>
          <p:nvPr/>
        </p:nvSpPr>
        <p:spPr>
          <a:xfrm>
            <a:off x="335280" y="391160"/>
            <a:ext cx="6705600" cy="431800"/>
          </a:xfrm>
          <a:prstGeom prst="rect">
            <a:avLst/>
          </a:prstGeom>
        </p:spPr>
        <p:txBody>
          <a:bodyPr/>
          <a:lstStyle>
            <a:lvl1pPr marL="457189" indent="-457189" algn="l" defTabSz="1219170" rtl="0" eaLnBrk="1" latinLnBrk="0" hangingPunct="1">
              <a:spcBef>
                <a:spcPct val="20000"/>
              </a:spcBef>
              <a:buFont typeface="Arial" pitchFamily="34" charset="0"/>
              <a:buChar char="•"/>
              <a:defRPr sz="1867"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1400" dirty="0">
                <a:solidFill>
                  <a:schemeClr val="tx1"/>
                </a:solidFill>
              </a:rPr>
              <a:t>APPENDIX</a:t>
            </a:r>
          </a:p>
        </p:txBody>
      </p:sp>
      <p:cxnSp>
        <p:nvCxnSpPr>
          <p:cNvPr id="4" name="Straight Connector 3">
            <a:extLst>
              <a:ext uri="{FF2B5EF4-FFF2-40B4-BE49-F238E27FC236}">
                <a16:creationId xmlns:a16="http://schemas.microsoft.com/office/drawing/2014/main" id="{F5352040-539B-4E58-92AC-FA584262AF25}"/>
              </a:ext>
            </a:extLst>
          </p:cNvPr>
          <p:cNvCxnSpPr>
            <a:cxnSpLocks/>
          </p:cNvCxnSpPr>
          <p:nvPr/>
        </p:nvCxnSpPr>
        <p:spPr>
          <a:xfrm>
            <a:off x="441960" y="1333500"/>
            <a:ext cx="556260" cy="0"/>
          </a:xfrm>
          <a:prstGeom prst="line">
            <a:avLst/>
          </a:prstGeom>
          <a:ln w="19050">
            <a:solidFill>
              <a:srgbClr val="4B44C5"/>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73299086-28B6-48A1-A5D9-F71D70756C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012" y="261577"/>
            <a:ext cx="650444" cy="690677"/>
          </a:xfrm>
          <a:prstGeom prst="rect">
            <a:avLst/>
          </a:prstGeom>
        </p:spPr>
      </p:pic>
      <p:grpSp>
        <p:nvGrpSpPr>
          <p:cNvPr id="15" name="Group 14">
            <a:extLst>
              <a:ext uri="{FF2B5EF4-FFF2-40B4-BE49-F238E27FC236}">
                <a16:creationId xmlns:a16="http://schemas.microsoft.com/office/drawing/2014/main" id="{272AED37-7CCD-4177-A02D-798A3B9E44F2}"/>
              </a:ext>
            </a:extLst>
          </p:cNvPr>
          <p:cNvGrpSpPr/>
          <p:nvPr/>
        </p:nvGrpSpPr>
        <p:grpSpPr>
          <a:xfrm>
            <a:off x="632767" y="1493521"/>
            <a:ext cx="11080731" cy="5044440"/>
            <a:chOff x="1114750" y="1759193"/>
            <a:chExt cx="10497148" cy="4778767"/>
          </a:xfrm>
        </p:grpSpPr>
        <p:pic>
          <p:nvPicPr>
            <p:cNvPr id="7" name="Picture 6">
              <a:extLst>
                <a:ext uri="{FF2B5EF4-FFF2-40B4-BE49-F238E27FC236}">
                  <a16:creationId xmlns:a16="http://schemas.microsoft.com/office/drawing/2014/main" id="{E56CE324-E076-474E-B2C7-F5B25FC43258}"/>
                </a:ext>
              </a:extLst>
            </p:cNvPr>
            <p:cNvPicPr>
              <a:picLocks noChangeAspect="1"/>
            </p:cNvPicPr>
            <p:nvPr/>
          </p:nvPicPr>
          <p:blipFill rotWithShape="1">
            <a:blip r:embed="rId5"/>
            <a:srcRect l="39274" t="30952" r="34436" b="23011"/>
            <a:stretch/>
          </p:blipFill>
          <p:spPr>
            <a:xfrm>
              <a:off x="1114750" y="1849120"/>
              <a:ext cx="4658155" cy="4588334"/>
            </a:xfrm>
            <a:prstGeom prst="rect">
              <a:avLst/>
            </a:prstGeom>
          </p:spPr>
        </p:pic>
        <p:pic>
          <p:nvPicPr>
            <p:cNvPr id="11" name="Picture 10">
              <a:extLst>
                <a:ext uri="{FF2B5EF4-FFF2-40B4-BE49-F238E27FC236}">
                  <a16:creationId xmlns:a16="http://schemas.microsoft.com/office/drawing/2014/main" id="{B8D1A353-6551-423D-8755-B3E98F07FA4F}"/>
                </a:ext>
              </a:extLst>
            </p:cNvPr>
            <p:cNvPicPr>
              <a:picLocks noChangeAspect="1"/>
            </p:cNvPicPr>
            <p:nvPr/>
          </p:nvPicPr>
          <p:blipFill rotWithShape="1">
            <a:blip r:embed="rId6"/>
            <a:srcRect l="30403" t="21778" r="45000" b="30466"/>
            <a:stretch/>
          </p:blipFill>
          <p:spPr>
            <a:xfrm>
              <a:off x="6211650" y="1768347"/>
              <a:ext cx="4424517" cy="4769613"/>
            </a:xfrm>
            <a:prstGeom prst="rect">
              <a:avLst/>
            </a:prstGeom>
          </p:spPr>
        </p:pic>
        <p:pic>
          <p:nvPicPr>
            <p:cNvPr id="14" name="Picture 13">
              <a:extLst>
                <a:ext uri="{FF2B5EF4-FFF2-40B4-BE49-F238E27FC236}">
                  <a16:creationId xmlns:a16="http://schemas.microsoft.com/office/drawing/2014/main" id="{DA299B3F-8C3E-4452-A570-348129D9B311}"/>
                </a:ext>
              </a:extLst>
            </p:cNvPr>
            <p:cNvPicPr>
              <a:picLocks noChangeAspect="1"/>
            </p:cNvPicPr>
            <p:nvPr/>
          </p:nvPicPr>
          <p:blipFill rotWithShape="1">
            <a:blip r:embed="rId7"/>
            <a:srcRect l="59516" t="21777" r="35806" b="65735"/>
            <a:stretch/>
          </p:blipFill>
          <p:spPr>
            <a:xfrm>
              <a:off x="10648742" y="1759193"/>
              <a:ext cx="963156" cy="1446395"/>
            </a:xfrm>
            <a:prstGeom prst="rect">
              <a:avLst/>
            </a:prstGeom>
          </p:spPr>
        </p:pic>
      </p:grpSp>
      <p:sp>
        <p:nvSpPr>
          <p:cNvPr id="21" name="Text Placeholder 5">
            <a:extLst>
              <a:ext uri="{FF2B5EF4-FFF2-40B4-BE49-F238E27FC236}">
                <a16:creationId xmlns:a16="http://schemas.microsoft.com/office/drawing/2014/main" id="{D637A19C-D464-406C-84A6-B5B650B3E5CF}"/>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32</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69248457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7" name="Chart 26">
            <a:extLst>
              <a:ext uri="{FF2B5EF4-FFF2-40B4-BE49-F238E27FC236}">
                <a16:creationId xmlns:a16="http://schemas.microsoft.com/office/drawing/2014/main" id="{82A33150-4802-4176-9F85-673AE9D6A270}"/>
              </a:ext>
            </a:extLst>
          </p:cNvPr>
          <p:cNvGraphicFramePr/>
          <p:nvPr>
            <p:extLst>
              <p:ext uri="{D42A27DB-BD31-4B8C-83A1-F6EECF244321}">
                <p14:modId xmlns:p14="http://schemas.microsoft.com/office/powerpoint/2010/main" val="499562163"/>
              </p:ext>
            </p:extLst>
          </p:nvPr>
        </p:nvGraphicFramePr>
        <p:xfrm>
          <a:off x="5120571" y="1752601"/>
          <a:ext cx="6492309" cy="3652519"/>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id="{3BB49736-3FD4-4E43-B864-7CA703A9184A}"/>
              </a:ext>
            </a:extLst>
          </p:cNvPr>
          <p:cNvSpPr/>
          <p:nvPr/>
        </p:nvSpPr>
        <p:spPr>
          <a:xfrm>
            <a:off x="711200" y="2006600"/>
            <a:ext cx="3962400" cy="213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b="1" dirty="0">
              <a:solidFill>
                <a:srgbClr val="FFFFFF"/>
              </a:solidFill>
              <a:latin typeface="Roboto Light"/>
              <a:cs typeface="Roboto Light"/>
            </a:endParaRPr>
          </a:p>
        </p:txBody>
      </p:sp>
      <p:sp>
        <p:nvSpPr>
          <p:cNvPr id="7" name="Title 6"/>
          <p:cNvSpPr>
            <a:spLocks noGrp="1"/>
          </p:cNvSpPr>
          <p:nvPr>
            <p:ph type="title"/>
          </p:nvPr>
        </p:nvSpPr>
        <p:spPr/>
        <p:txBody>
          <a:bodyPr/>
          <a:lstStyle/>
          <a:p>
            <a:r>
              <a:rPr lang="en-US" dirty="0"/>
              <a:t>Booking Cancellation Prediction Model</a:t>
            </a:r>
          </a:p>
        </p:txBody>
      </p:sp>
      <p:sp>
        <p:nvSpPr>
          <p:cNvPr id="6" name="Text Placeholder 5"/>
          <p:cNvSpPr>
            <a:spLocks noGrp="1"/>
          </p:cNvSpPr>
          <p:nvPr>
            <p:ph type="body" sz="quarter" idx="24"/>
          </p:nvPr>
        </p:nvSpPr>
        <p:spPr/>
        <p:txBody>
          <a:bodyPr/>
          <a:lstStyle/>
          <a:p>
            <a:r>
              <a:rPr lang="en-US" sz="1800" dirty="0">
                <a:solidFill>
                  <a:schemeClr val="tx1"/>
                </a:solidFill>
              </a:rPr>
              <a:t>APPENDIX</a:t>
            </a:r>
            <a:endParaRPr lang="en-US" dirty="0">
              <a:solidFill>
                <a:schemeClr val="tx1"/>
              </a:solidFill>
            </a:endParaRPr>
          </a:p>
        </p:txBody>
      </p:sp>
      <p:sp>
        <p:nvSpPr>
          <p:cNvPr id="9" name="Rectangle 8"/>
          <p:cNvSpPr/>
          <p:nvPr/>
        </p:nvSpPr>
        <p:spPr>
          <a:xfrm>
            <a:off x="2743200" y="4241800"/>
            <a:ext cx="1930400" cy="2133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13" name="Rectangle 12">
            <a:extLst>
              <a:ext uri="{FF2B5EF4-FFF2-40B4-BE49-F238E27FC236}">
                <a16:creationId xmlns:a16="http://schemas.microsoft.com/office/drawing/2014/main" id="{423D4109-AF6A-4129-ACDB-52495F382E08}"/>
              </a:ext>
            </a:extLst>
          </p:cNvPr>
          <p:cNvSpPr/>
          <p:nvPr/>
        </p:nvSpPr>
        <p:spPr>
          <a:xfrm>
            <a:off x="711200" y="4241800"/>
            <a:ext cx="1930400" cy="213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14" name="Text Placeholder 5">
            <a:extLst>
              <a:ext uri="{FF2B5EF4-FFF2-40B4-BE49-F238E27FC236}">
                <a16:creationId xmlns:a16="http://schemas.microsoft.com/office/drawing/2014/main" id="{A7C2C145-74D0-4B03-98FE-061F7DE348EC}"/>
              </a:ext>
            </a:extLst>
          </p:cNvPr>
          <p:cNvSpPr txBox="1">
            <a:spLocks/>
          </p:cNvSpPr>
          <p:nvPr/>
        </p:nvSpPr>
        <p:spPr>
          <a:xfrm>
            <a:off x="863600" y="4739399"/>
            <a:ext cx="1625600" cy="1524000"/>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Font typeface="Arial" pitchFamily="34" charset="0"/>
              <a:buChar char="•"/>
              <a:defRPr sz="1400" kern="1200">
                <a:solidFill>
                  <a:schemeClr val="tx1">
                    <a:lumMod val="50000"/>
                    <a:lumOff val="50000"/>
                  </a:schemeClr>
                </a:solidFill>
                <a:latin typeface="Aleo Light"/>
                <a:ea typeface="+mn-ea"/>
                <a:cs typeface="Aleo Light"/>
              </a:defRPr>
            </a:lvl1pPr>
            <a:lvl2pPr marL="742950" indent="-285750" algn="l" defTabSz="914400" rtl="0" eaLnBrk="1" latinLnBrk="0" hangingPunct="1">
              <a:spcBef>
                <a:spcPct val="20000"/>
              </a:spcBef>
              <a:buFont typeface="Arial" pitchFamily="34" charset="0"/>
              <a:buChar char="–"/>
              <a:defRPr sz="1200" kern="1200">
                <a:solidFill>
                  <a:schemeClr val="tx1">
                    <a:lumMod val="50000"/>
                    <a:lumOff val="50000"/>
                  </a:schemeClr>
                </a:solidFill>
                <a:latin typeface="Aleo Light"/>
                <a:ea typeface="+mn-ea"/>
                <a:cs typeface="Aleo Light"/>
              </a:defRPr>
            </a:lvl2pPr>
            <a:lvl3pPr marL="1143000" indent="-228600" algn="l" defTabSz="914400" rtl="0" eaLnBrk="1" latinLnBrk="0" hangingPunct="1">
              <a:spcBef>
                <a:spcPct val="20000"/>
              </a:spcBef>
              <a:buFont typeface="Arial" pitchFamily="34" charset="0"/>
              <a:buChar char="•"/>
              <a:defRPr sz="1100" kern="1200">
                <a:solidFill>
                  <a:schemeClr val="tx1">
                    <a:lumMod val="50000"/>
                    <a:lumOff val="50000"/>
                  </a:schemeClr>
                </a:solidFill>
                <a:latin typeface="Aleo Light"/>
                <a:ea typeface="+mn-ea"/>
                <a:cs typeface="Aleo Light"/>
              </a:defRPr>
            </a:lvl3pPr>
            <a:lvl4pPr marL="16002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4pPr>
            <a:lvl5pPr marL="20574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defTabSz="1219170"/>
            <a:r>
              <a:rPr lang="en-JM" sz="1333" b="1" dirty="0">
                <a:solidFill>
                  <a:srgbClr val="FFFFFF"/>
                </a:solidFill>
                <a:latin typeface="Roboto Light"/>
                <a:ea typeface="Roboto Light"/>
                <a:cs typeface="Roboto Light"/>
              </a:rPr>
              <a:t>Baseline</a:t>
            </a:r>
          </a:p>
          <a:p>
            <a:pPr marL="177800" indent="-177800" defTabSz="1219170"/>
            <a:r>
              <a:rPr lang="en-US" sz="1333" b="1" dirty="0">
                <a:solidFill>
                  <a:srgbClr val="FFFFFF"/>
                </a:solidFill>
                <a:latin typeface="Roboto Light"/>
                <a:cs typeface="Roboto Light"/>
              </a:rPr>
              <a:t>Logistic Regression</a:t>
            </a:r>
          </a:p>
          <a:p>
            <a:pPr marL="177800" indent="-177800" defTabSz="1219170"/>
            <a:r>
              <a:rPr lang="en-US" sz="1333" b="1" dirty="0">
                <a:solidFill>
                  <a:srgbClr val="FFFFFF"/>
                </a:solidFill>
                <a:latin typeface="Roboto Light"/>
                <a:cs typeface="Roboto Light"/>
              </a:rPr>
              <a:t>Decision Tree Classifier</a:t>
            </a:r>
          </a:p>
          <a:p>
            <a:pPr marL="177800" indent="-177800" defTabSz="1219170"/>
            <a:r>
              <a:rPr lang="en-US" sz="1333" b="1" dirty="0">
                <a:solidFill>
                  <a:srgbClr val="FFFFFF"/>
                </a:solidFill>
                <a:latin typeface="Roboto Light"/>
                <a:cs typeface="Roboto Light"/>
              </a:rPr>
              <a:t>Random Forest Classifier</a:t>
            </a:r>
          </a:p>
        </p:txBody>
      </p:sp>
      <p:sp>
        <p:nvSpPr>
          <p:cNvPr id="16" name="Text Placeholder 5">
            <a:extLst>
              <a:ext uri="{FF2B5EF4-FFF2-40B4-BE49-F238E27FC236}">
                <a16:creationId xmlns:a16="http://schemas.microsoft.com/office/drawing/2014/main" id="{05A47819-03AA-46E7-845D-6ADCF46778F3}"/>
              </a:ext>
            </a:extLst>
          </p:cNvPr>
          <p:cNvSpPr txBox="1">
            <a:spLocks/>
          </p:cNvSpPr>
          <p:nvPr/>
        </p:nvSpPr>
        <p:spPr>
          <a:xfrm>
            <a:off x="1016000" y="2617787"/>
            <a:ext cx="3251200" cy="111760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tx1">
                    <a:lumMod val="50000"/>
                    <a:lumOff val="50000"/>
                  </a:schemeClr>
                </a:solidFill>
                <a:latin typeface="Aleo Light"/>
                <a:ea typeface="+mn-ea"/>
                <a:cs typeface="Aleo Light"/>
              </a:defRPr>
            </a:lvl1pPr>
            <a:lvl2pPr marL="742950" indent="-285750" algn="l" defTabSz="914400" rtl="0" eaLnBrk="1" latinLnBrk="0" hangingPunct="1">
              <a:spcBef>
                <a:spcPct val="20000"/>
              </a:spcBef>
              <a:buFont typeface="Arial" pitchFamily="34" charset="0"/>
              <a:buChar char="–"/>
              <a:defRPr sz="1200" kern="1200">
                <a:solidFill>
                  <a:schemeClr val="tx1">
                    <a:lumMod val="50000"/>
                    <a:lumOff val="50000"/>
                  </a:schemeClr>
                </a:solidFill>
                <a:latin typeface="Aleo Light"/>
                <a:ea typeface="+mn-ea"/>
                <a:cs typeface="Aleo Light"/>
              </a:defRPr>
            </a:lvl2pPr>
            <a:lvl3pPr marL="1143000" indent="-228600" algn="l" defTabSz="914400" rtl="0" eaLnBrk="1" latinLnBrk="0" hangingPunct="1">
              <a:spcBef>
                <a:spcPct val="20000"/>
              </a:spcBef>
              <a:buFont typeface="Arial" pitchFamily="34" charset="0"/>
              <a:buChar char="•"/>
              <a:defRPr sz="1100" kern="1200">
                <a:solidFill>
                  <a:schemeClr val="tx1">
                    <a:lumMod val="50000"/>
                    <a:lumOff val="50000"/>
                  </a:schemeClr>
                </a:solidFill>
                <a:latin typeface="Aleo Light"/>
                <a:ea typeface="+mn-ea"/>
                <a:cs typeface="Aleo Light"/>
              </a:defRPr>
            </a:lvl3pPr>
            <a:lvl4pPr marL="16002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4pPr>
            <a:lvl5pPr marL="20574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333" dirty="0">
                <a:solidFill>
                  <a:srgbClr val="FFFFFF"/>
                </a:solidFill>
                <a:latin typeface="Roboto Light"/>
                <a:ea typeface="Roboto Light"/>
                <a:cs typeface="Roboto Light"/>
              </a:rPr>
              <a:t>To determine a supervised learning model to predict booking cancellation based on available variables. We use several training model to give best prediction accuracy score. Cluster feature also included in model used.</a:t>
            </a:r>
          </a:p>
        </p:txBody>
      </p:sp>
      <p:sp>
        <p:nvSpPr>
          <p:cNvPr id="17" name="Text Placeholder 7">
            <a:extLst>
              <a:ext uri="{FF2B5EF4-FFF2-40B4-BE49-F238E27FC236}">
                <a16:creationId xmlns:a16="http://schemas.microsoft.com/office/drawing/2014/main" id="{F0C77295-A6F1-4223-96C9-8C80EABC2869}"/>
              </a:ext>
            </a:extLst>
          </p:cNvPr>
          <p:cNvSpPr txBox="1">
            <a:spLocks/>
          </p:cNvSpPr>
          <p:nvPr/>
        </p:nvSpPr>
        <p:spPr>
          <a:xfrm>
            <a:off x="1016000" y="2180965"/>
            <a:ext cx="3352800" cy="40005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tx1">
                    <a:lumMod val="50000"/>
                    <a:lumOff val="50000"/>
                  </a:schemeClr>
                </a:solidFill>
                <a:latin typeface="Aleo Light"/>
                <a:ea typeface="+mn-ea"/>
                <a:cs typeface="Aleo Light"/>
              </a:defRPr>
            </a:lvl1pPr>
            <a:lvl2pPr marL="742950" indent="-285750" algn="l" defTabSz="914400" rtl="0" eaLnBrk="1" latinLnBrk="0" hangingPunct="1">
              <a:spcBef>
                <a:spcPct val="20000"/>
              </a:spcBef>
              <a:buFont typeface="Arial" pitchFamily="34" charset="0"/>
              <a:buChar char="–"/>
              <a:defRPr sz="1200" kern="1200">
                <a:solidFill>
                  <a:schemeClr val="tx1">
                    <a:lumMod val="50000"/>
                    <a:lumOff val="50000"/>
                  </a:schemeClr>
                </a:solidFill>
                <a:latin typeface="Aleo Light"/>
                <a:ea typeface="+mn-ea"/>
                <a:cs typeface="Aleo Light"/>
              </a:defRPr>
            </a:lvl2pPr>
            <a:lvl3pPr marL="1143000" indent="-228600" algn="l" defTabSz="914400" rtl="0" eaLnBrk="1" latinLnBrk="0" hangingPunct="1">
              <a:spcBef>
                <a:spcPct val="20000"/>
              </a:spcBef>
              <a:buFont typeface="Arial" pitchFamily="34" charset="0"/>
              <a:buChar char="•"/>
              <a:defRPr sz="1100" kern="1200">
                <a:solidFill>
                  <a:schemeClr val="tx1">
                    <a:lumMod val="50000"/>
                    <a:lumOff val="50000"/>
                  </a:schemeClr>
                </a:solidFill>
                <a:latin typeface="Aleo Light"/>
                <a:ea typeface="+mn-ea"/>
                <a:cs typeface="Aleo Light"/>
              </a:defRPr>
            </a:lvl3pPr>
            <a:lvl4pPr marL="16002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4pPr>
            <a:lvl5pPr marL="20574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867" b="1" dirty="0">
                <a:solidFill>
                  <a:srgbClr val="FFFFFF"/>
                </a:solidFill>
                <a:latin typeface="Roboto Slab Regular"/>
                <a:cs typeface="Roboto Slab Regular"/>
              </a:rPr>
              <a:t>Cancellation Prediction</a:t>
            </a:r>
          </a:p>
        </p:txBody>
      </p:sp>
      <p:sp>
        <p:nvSpPr>
          <p:cNvPr id="19" name="Text Placeholder 7">
            <a:extLst>
              <a:ext uri="{FF2B5EF4-FFF2-40B4-BE49-F238E27FC236}">
                <a16:creationId xmlns:a16="http://schemas.microsoft.com/office/drawing/2014/main" id="{07E252F5-1255-49C3-813B-AB488AFAA79F}"/>
              </a:ext>
            </a:extLst>
          </p:cNvPr>
          <p:cNvSpPr txBox="1">
            <a:spLocks/>
          </p:cNvSpPr>
          <p:nvPr/>
        </p:nvSpPr>
        <p:spPr>
          <a:xfrm>
            <a:off x="812800" y="4346574"/>
            <a:ext cx="1676400" cy="40005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tx1">
                    <a:lumMod val="50000"/>
                    <a:lumOff val="50000"/>
                  </a:schemeClr>
                </a:solidFill>
                <a:latin typeface="Aleo Light"/>
                <a:ea typeface="+mn-ea"/>
                <a:cs typeface="Aleo Light"/>
              </a:defRPr>
            </a:lvl1pPr>
            <a:lvl2pPr marL="742950" indent="-285750" algn="l" defTabSz="914400" rtl="0" eaLnBrk="1" latinLnBrk="0" hangingPunct="1">
              <a:spcBef>
                <a:spcPct val="20000"/>
              </a:spcBef>
              <a:buFont typeface="Arial" pitchFamily="34" charset="0"/>
              <a:buChar char="–"/>
              <a:defRPr sz="1200" kern="1200">
                <a:solidFill>
                  <a:schemeClr val="tx1">
                    <a:lumMod val="50000"/>
                    <a:lumOff val="50000"/>
                  </a:schemeClr>
                </a:solidFill>
                <a:latin typeface="Aleo Light"/>
                <a:ea typeface="+mn-ea"/>
                <a:cs typeface="Aleo Light"/>
              </a:defRPr>
            </a:lvl2pPr>
            <a:lvl3pPr marL="1143000" indent="-228600" algn="l" defTabSz="914400" rtl="0" eaLnBrk="1" latinLnBrk="0" hangingPunct="1">
              <a:spcBef>
                <a:spcPct val="20000"/>
              </a:spcBef>
              <a:buFont typeface="Arial" pitchFamily="34" charset="0"/>
              <a:buChar char="•"/>
              <a:defRPr sz="1100" kern="1200">
                <a:solidFill>
                  <a:schemeClr val="tx1">
                    <a:lumMod val="50000"/>
                    <a:lumOff val="50000"/>
                  </a:schemeClr>
                </a:solidFill>
                <a:latin typeface="Aleo Light"/>
                <a:ea typeface="+mn-ea"/>
                <a:cs typeface="Aleo Light"/>
              </a:defRPr>
            </a:lvl3pPr>
            <a:lvl4pPr marL="16002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4pPr>
            <a:lvl5pPr marL="20574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867" b="1" dirty="0">
                <a:solidFill>
                  <a:srgbClr val="FFFFFF"/>
                </a:solidFill>
                <a:latin typeface="Roboto Slab Regular"/>
                <a:cs typeface="Roboto Slab Regular"/>
              </a:rPr>
              <a:t>Model Used</a:t>
            </a:r>
          </a:p>
        </p:txBody>
      </p:sp>
      <p:sp>
        <p:nvSpPr>
          <p:cNvPr id="20" name="Text Placeholder 5">
            <a:extLst>
              <a:ext uri="{FF2B5EF4-FFF2-40B4-BE49-F238E27FC236}">
                <a16:creationId xmlns:a16="http://schemas.microsoft.com/office/drawing/2014/main" id="{7FE235DE-69AC-4B23-A89F-4A9B1DABF19C}"/>
              </a:ext>
            </a:extLst>
          </p:cNvPr>
          <p:cNvSpPr txBox="1">
            <a:spLocks/>
          </p:cNvSpPr>
          <p:nvPr/>
        </p:nvSpPr>
        <p:spPr>
          <a:xfrm>
            <a:off x="2935514" y="4739399"/>
            <a:ext cx="1625600" cy="15240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1400" kern="1200">
                <a:solidFill>
                  <a:schemeClr val="tx1">
                    <a:lumMod val="50000"/>
                    <a:lumOff val="50000"/>
                  </a:schemeClr>
                </a:solidFill>
                <a:latin typeface="Aleo Light"/>
                <a:ea typeface="+mn-ea"/>
                <a:cs typeface="Aleo Light"/>
              </a:defRPr>
            </a:lvl1pPr>
            <a:lvl2pPr marL="742950" indent="-285750" algn="l" defTabSz="914400" rtl="0" eaLnBrk="1" latinLnBrk="0" hangingPunct="1">
              <a:spcBef>
                <a:spcPct val="20000"/>
              </a:spcBef>
              <a:buFont typeface="Arial" pitchFamily="34" charset="0"/>
              <a:buChar char="–"/>
              <a:defRPr sz="1200" kern="1200">
                <a:solidFill>
                  <a:schemeClr val="tx1">
                    <a:lumMod val="50000"/>
                    <a:lumOff val="50000"/>
                  </a:schemeClr>
                </a:solidFill>
                <a:latin typeface="Aleo Light"/>
                <a:ea typeface="+mn-ea"/>
                <a:cs typeface="Aleo Light"/>
              </a:defRPr>
            </a:lvl2pPr>
            <a:lvl3pPr marL="1143000" indent="-228600" algn="l" defTabSz="914400" rtl="0" eaLnBrk="1" latinLnBrk="0" hangingPunct="1">
              <a:spcBef>
                <a:spcPct val="20000"/>
              </a:spcBef>
              <a:buFont typeface="Arial" pitchFamily="34" charset="0"/>
              <a:buChar char="•"/>
              <a:defRPr sz="1100" kern="1200">
                <a:solidFill>
                  <a:schemeClr val="tx1">
                    <a:lumMod val="50000"/>
                    <a:lumOff val="50000"/>
                  </a:schemeClr>
                </a:solidFill>
                <a:latin typeface="Aleo Light"/>
                <a:ea typeface="+mn-ea"/>
                <a:cs typeface="Aleo Light"/>
              </a:defRPr>
            </a:lvl3pPr>
            <a:lvl4pPr marL="16002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4pPr>
            <a:lvl5pPr marL="20574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600" b="1" dirty="0">
                <a:solidFill>
                  <a:srgbClr val="FFFFFF"/>
                </a:solidFill>
                <a:latin typeface="Roboto Light"/>
                <a:cs typeface="Roboto Light"/>
              </a:rPr>
              <a:t>X = 27 Variables</a:t>
            </a:r>
          </a:p>
          <a:p>
            <a:pPr marL="0" indent="0" defTabSz="1219170">
              <a:buNone/>
            </a:pPr>
            <a:r>
              <a:rPr lang="en-US" sz="1600" b="1" dirty="0">
                <a:solidFill>
                  <a:srgbClr val="FFFFFF"/>
                </a:solidFill>
                <a:latin typeface="Roboto Light"/>
                <a:cs typeface="Roboto Light"/>
              </a:rPr>
              <a:t>Y = Cancellation Rate</a:t>
            </a:r>
          </a:p>
        </p:txBody>
      </p:sp>
      <p:sp>
        <p:nvSpPr>
          <p:cNvPr id="21" name="Text Placeholder 7">
            <a:extLst>
              <a:ext uri="{FF2B5EF4-FFF2-40B4-BE49-F238E27FC236}">
                <a16:creationId xmlns:a16="http://schemas.microsoft.com/office/drawing/2014/main" id="{D11F8E26-CD7D-4AE9-9548-DD9EFD7B51EA}"/>
              </a:ext>
            </a:extLst>
          </p:cNvPr>
          <p:cNvSpPr txBox="1">
            <a:spLocks/>
          </p:cNvSpPr>
          <p:nvPr/>
        </p:nvSpPr>
        <p:spPr>
          <a:xfrm>
            <a:off x="2884714" y="4346574"/>
            <a:ext cx="1676400" cy="40005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tx1">
                    <a:lumMod val="50000"/>
                    <a:lumOff val="50000"/>
                  </a:schemeClr>
                </a:solidFill>
                <a:latin typeface="Aleo Light"/>
                <a:ea typeface="+mn-ea"/>
                <a:cs typeface="Aleo Light"/>
              </a:defRPr>
            </a:lvl1pPr>
            <a:lvl2pPr marL="742950" indent="-285750" algn="l" defTabSz="914400" rtl="0" eaLnBrk="1" latinLnBrk="0" hangingPunct="1">
              <a:spcBef>
                <a:spcPct val="20000"/>
              </a:spcBef>
              <a:buFont typeface="Arial" pitchFamily="34" charset="0"/>
              <a:buChar char="–"/>
              <a:defRPr sz="1200" kern="1200">
                <a:solidFill>
                  <a:schemeClr val="tx1">
                    <a:lumMod val="50000"/>
                    <a:lumOff val="50000"/>
                  </a:schemeClr>
                </a:solidFill>
                <a:latin typeface="Aleo Light"/>
                <a:ea typeface="+mn-ea"/>
                <a:cs typeface="Aleo Light"/>
              </a:defRPr>
            </a:lvl2pPr>
            <a:lvl3pPr marL="1143000" indent="-228600" algn="l" defTabSz="914400" rtl="0" eaLnBrk="1" latinLnBrk="0" hangingPunct="1">
              <a:spcBef>
                <a:spcPct val="20000"/>
              </a:spcBef>
              <a:buFont typeface="Arial" pitchFamily="34" charset="0"/>
              <a:buChar char="•"/>
              <a:defRPr sz="1100" kern="1200">
                <a:solidFill>
                  <a:schemeClr val="tx1">
                    <a:lumMod val="50000"/>
                    <a:lumOff val="50000"/>
                  </a:schemeClr>
                </a:solidFill>
                <a:latin typeface="Aleo Light"/>
                <a:ea typeface="+mn-ea"/>
                <a:cs typeface="Aleo Light"/>
              </a:defRPr>
            </a:lvl3pPr>
            <a:lvl4pPr marL="16002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4pPr>
            <a:lvl5pPr marL="20574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867" b="1" dirty="0">
                <a:solidFill>
                  <a:srgbClr val="FFFFFF"/>
                </a:solidFill>
                <a:latin typeface="Roboto Slab Regular"/>
                <a:cs typeface="Roboto Slab Regular"/>
              </a:rPr>
              <a:t>Features</a:t>
            </a:r>
          </a:p>
        </p:txBody>
      </p:sp>
      <p:pic>
        <p:nvPicPr>
          <p:cNvPr id="24" name="Graphic 23">
            <a:extLst>
              <a:ext uri="{FF2B5EF4-FFF2-40B4-BE49-F238E27FC236}">
                <a16:creationId xmlns:a16="http://schemas.microsoft.com/office/drawing/2014/main" id="{34AC860D-8622-4229-9269-51AD3C1FB1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012" y="261577"/>
            <a:ext cx="650444" cy="690677"/>
          </a:xfrm>
          <a:prstGeom prst="rect">
            <a:avLst/>
          </a:prstGeom>
        </p:spPr>
      </p:pic>
      <p:sp>
        <p:nvSpPr>
          <p:cNvPr id="28" name="TextBox 27">
            <a:extLst>
              <a:ext uri="{FF2B5EF4-FFF2-40B4-BE49-F238E27FC236}">
                <a16:creationId xmlns:a16="http://schemas.microsoft.com/office/drawing/2014/main" id="{6A7CCD99-5CCA-4D9E-BC4E-617C5557A3A5}"/>
              </a:ext>
            </a:extLst>
          </p:cNvPr>
          <p:cNvSpPr txBox="1"/>
          <p:nvPr/>
        </p:nvSpPr>
        <p:spPr>
          <a:xfrm>
            <a:off x="5618480" y="5420119"/>
            <a:ext cx="5709920" cy="954107"/>
          </a:xfrm>
          <a:prstGeom prst="rect">
            <a:avLst/>
          </a:prstGeom>
          <a:noFill/>
        </p:spPr>
        <p:txBody>
          <a:bodyPr wrap="square">
            <a:spAutoFit/>
          </a:bodyPr>
          <a:lstStyle/>
          <a:p>
            <a:pPr algn="just"/>
            <a:r>
              <a:rPr lang="en-US" sz="1400" dirty="0">
                <a:solidFill>
                  <a:schemeClr val="tx1">
                    <a:lumMod val="50000"/>
                    <a:lumOff val="50000"/>
                  </a:schemeClr>
                </a:solidFill>
                <a:latin typeface="Roboto Light" panose="02000000000000000000" pitchFamily="2" charset="0"/>
                <a:ea typeface="Roboto Light" panose="02000000000000000000" pitchFamily="2" charset="0"/>
              </a:rPr>
              <a:t>We use </a:t>
            </a:r>
            <a:r>
              <a:rPr lang="en-US" sz="1400" b="1" dirty="0">
                <a:solidFill>
                  <a:srgbClr val="4B44C5"/>
                </a:solidFill>
                <a:latin typeface="Roboto Light" panose="02000000000000000000" pitchFamily="2" charset="0"/>
                <a:ea typeface="Roboto Light" panose="02000000000000000000" pitchFamily="2" charset="0"/>
              </a:rPr>
              <a:t>Random Forest </a:t>
            </a:r>
            <a:r>
              <a:rPr lang="en-US" sz="1400" dirty="0">
                <a:solidFill>
                  <a:schemeClr val="tx1">
                    <a:lumMod val="50000"/>
                    <a:lumOff val="50000"/>
                  </a:schemeClr>
                </a:solidFill>
                <a:latin typeface="Roboto Light" panose="02000000000000000000" pitchFamily="2" charset="0"/>
                <a:ea typeface="Roboto Light" panose="02000000000000000000" pitchFamily="2" charset="0"/>
              </a:rPr>
              <a:t>for our prediction model not only because it has highest predictive power, it also </a:t>
            </a:r>
            <a:r>
              <a:rPr lang="en-US" sz="1400" b="1" dirty="0">
                <a:solidFill>
                  <a:schemeClr val="tx1">
                    <a:lumMod val="90000"/>
                    <a:lumOff val="10000"/>
                  </a:schemeClr>
                </a:solidFill>
                <a:latin typeface="Roboto Light" panose="02000000000000000000" pitchFamily="2" charset="0"/>
                <a:ea typeface="Roboto Light" panose="02000000000000000000" pitchFamily="2" charset="0"/>
              </a:rPr>
              <a:t>adds additional randomness to the model (not overfitting), </a:t>
            </a:r>
            <a:r>
              <a:rPr lang="en-US" sz="1400" dirty="0">
                <a:solidFill>
                  <a:schemeClr val="tx1">
                    <a:lumMod val="50000"/>
                    <a:lumOff val="50000"/>
                  </a:schemeClr>
                </a:solidFill>
                <a:latin typeface="Roboto Light" panose="02000000000000000000" pitchFamily="2" charset="0"/>
                <a:ea typeface="Roboto Light" panose="02000000000000000000" pitchFamily="2" charset="0"/>
              </a:rPr>
              <a:t>while growing the trees. This results in a </a:t>
            </a:r>
            <a:r>
              <a:rPr lang="en-US" sz="1400" b="1" dirty="0">
                <a:solidFill>
                  <a:schemeClr val="tx1">
                    <a:lumMod val="90000"/>
                    <a:lumOff val="10000"/>
                  </a:schemeClr>
                </a:solidFill>
                <a:latin typeface="Roboto Light" panose="02000000000000000000" pitchFamily="2" charset="0"/>
                <a:ea typeface="Roboto Light" panose="02000000000000000000" pitchFamily="2" charset="0"/>
              </a:rPr>
              <a:t>wide diversity </a:t>
            </a:r>
            <a:r>
              <a:rPr lang="en-US" sz="1400" dirty="0">
                <a:solidFill>
                  <a:schemeClr val="tx1">
                    <a:lumMod val="50000"/>
                    <a:lumOff val="50000"/>
                  </a:schemeClr>
                </a:solidFill>
                <a:latin typeface="Roboto Light" panose="02000000000000000000" pitchFamily="2" charset="0"/>
                <a:ea typeface="Roboto Light" panose="02000000000000000000" pitchFamily="2" charset="0"/>
              </a:rPr>
              <a:t>that generally results in a </a:t>
            </a:r>
            <a:r>
              <a:rPr lang="en-US" sz="1400" b="1" dirty="0">
                <a:solidFill>
                  <a:schemeClr val="tx1">
                    <a:lumMod val="90000"/>
                    <a:lumOff val="10000"/>
                  </a:schemeClr>
                </a:solidFill>
                <a:latin typeface="Roboto Light" panose="02000000000000000000" pitchFamily="2" charset="0"/>
                <a:ea typeface="Roboto Light" panose="02000000000000000000" pitchFamily="2" charset="0"/>
              </a:rPr>
              <a:t>better model.</a:t>
            </a:r>
            <a:endParaRPr lang="en-ID" sz="1400" b="1" dirty="0">
              <a:solidFill>
                <a:schemeClr val="tx1">
                  <a:lumMod val="90000"/>
                  <a:lumOff val="10000"/>
                </a:schemeClr>
              </a:solidFill>
              <a:latin typeface="Roboto Light" panose="02000000000000000000" pitchFamily="2" charset="0"/>
              <a:ea typeface="Roboto Light" panose="02000000000000000000" pitchFamily="2" charset="0"/>
            </a:endParaRPr>
          </a:p>
        </p:txBody>
      </p:sp>
      <p:sp>
        <p:nvSpPr>
          <p:cNvPr id="2" name="Rectangle 1">
            <a:extLst>
              <a:ext uri="{FF2B5EF4-FFF2-40B4-BE49-F238E27FC236}">
                <a16:creationId xmlns:a16="http://schemas.microsoft.com/office/drawing/2014/main" id="{6EB4EBFC-3109-4D78-BB04-4AF5C4207EAE}"/>
              </a:ext>
            </a:extLst>
          </p:cNvPr>
          <p:cNvSpPr/>
          <p:nvPr/>
        </p:nvSpPr>
        <p:spPr>
          <a:xfrm>
            <a:off x="10098713" y="2527547"/>
            <a:ext cx="1495486" cy="2742543"/>
          </a:xfrm>
          <a:prstGeom prst="rect">
            <a:avLst/>
          </a:prstGeom>
          <a:noFill/>
          <a:ln>
            <a:solidFill>
              <a:srgbClr val="FF0000"/>
            </a:solidFill>
          </a:ln>
          <a:effectLst>
            <a:glow rad="38100">
              <a:srgbClr val="FF0000">
                <a:alpha val="3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 Placeholder 5">
            <a:extLst>
              <a:ext uri="{FF2B5EF4-FFF2-40B4-BE49-F238E27FC236}">
                <a16:creationId xmlns:a16="http://schemas.microsoft.com/office/drawing/2014/main" id="{9FC1A0DA-81ED-4E78-9344-79245B1ECCF3}"/>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33</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442541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childTnLst>
                                </p:cTn>
                              </p:par>
                            </p:childTnLst>
                          </p:cTn>
                        </p:par>
                        <p:par>
                          <p:cTn id="22" fill="hold">
                            <p:stCondLst>
                              <p:cond delay="1000"/>
                            </p:stCondLst>
                            <p:childTnLst>
                              <p:par>
                                <p:cTn id="23" presetID="23" presetClass="entr" presetSubtype="16"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childTnLst>
                                </p:cTn>
                              </p:par>
                            </p:childTnLst>
                          </p:cTn>
                        </p:par>
                        <p:par>
                          <p:cTn id="35" fill="hold">
                            <p:stCondLst>
                              <p:cond delay="1500"/>
                            </p:stCondLst>
                            <p:childTnLst>
                              <p:par>
                                <p:cTn id="36" presetID="23" presetClass="entr" presetSubtype="16"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3" grpId="0" animBg="1"/>
      <p:bldP spid="14" grpId="0"/>
      <p:bldP spid="16" grpId="0"/>
      <p:bldP spid="17"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Booking Cancellation Prediction Model</a:t>
            </a:r>
          </a:p>
        </p:txBody>
      </p:sp>
      <p:sp>
        <p:nvSpPr>
          <p:cNvPr id="6" name="Text Placeholder 5"/>
          <p:cNvSpPr>
            <a:spLocks noGrp="1"/>
          </p:cNvSpPr>
          <p:nvPr>
            <p:ph type="body" sz="quarter" idx="24"/>
          </p:nvPr>
        </p:nvSpPr>
        <p:spPr/>
        <p:txBody>
          <a:bodyPr/>
          <a:lstStyle/>
          <a:p>
            <a:r>
              <a:rPr lang="en-US" sz="1800" dirty="0">
                <a:solidFill>
                  <a:schemeClr val="tx1"/>
                </a:solidFill>
              </a:rPr>
              <a:t>APPENDIX</a:t>
            </a:r>
            <a:endParaRPr lang="en-US" dirty="0">
              <a:solidFill>
                <a:schemeClr val="tx1"/>
              </a:solidFill>
            </a:endParaRPr>
          </a:p>
        </p:txBody>
      </p:sp>
      <p:sp>
        <p:nvSpPr>
          <p:cNvPr id="19" name="Text Placeholder 7">
            <a:extLst>
              <a:ext uri="{FF2B5EF4-FFF2-40B4-BE49-F238E27FC236}">
                <a16:creationId xmlns:a16="http://schemas.microsoft.com/office/drawing/2014/main" id="{07E252F5-1255-49C3-813B-AB488AFAA79F}"/>
              </a:ext>
            </a:extLst>
          </p:cNvPr>
          <p:cNvSpPr txBox="1">
            <a:spLocks/>
          </p:cNvSpPr>
          <p:nvPr/>
        </p:nvSpPr>
        <p:spPr>
          <a:xfrm>
            <a:off x="812800" y="4346574"/>
            <a:ext cx="1676400" cy="40005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tx1">
                    <a:lumMod val="50000"/>
                    <a:lumOff val="50000"/>
                  </a:schemeClr>
                </a:solidFill>
                <a:latin typeface="Aleo Light"/>
                <a:ea typeface="+mn-ea"/>
                <a:cs typeface="Aleo Light"/>
              </a:defRPr>
            </a:lvl1pPr>
            <a:lvl2pPr marL="742950" indent="-285750" algn="l" defTabSz="914400" rtl="0" eaLnBrk="1" latinLnBrk="0" hangingPunct="1">
              <a:spcBef>
                <a:spcPct val="20000"/>
              </a:spcBef>
              <a:buFont typeface="Arial" pitchFamily="34" charset="0"/>
              <a:buChar char="–"/>
              <a:defRPr sz="1200" kern="1200">
                <a:solidFill>
                  <a:schemeClr val="tx1">
                    <a:lumMod val="50000"/>
                    <a:lumOff val="50000"/>
                  </a:schemeClr>
                </a:solidFill>
                <a:latin typeface="Aleo Light"/>
                <a:ea typeface="+mn-ea"/>
                <a:cs typeface="Aleo Light"/>
              </a:defRPr>
            </a:lvl2pPr>
            <a:lvl3pPr marL="1143000" indent="-228600" algn="l" defTabSz="914400" rtl="0" eaLnBrk="1" latinLnBrk="0" hangingPunct="1">
              <a:spcBef>
                <a:spcPct val="20000"/>
              </a:spcBef>
              <a:buFont typeface="Arial" pitchFamily="34" charset="0"/>
              <a:buChar char="•"/>
              <a:defRPr sz="1100" kern="1200">
                <a:solidFill>
                  <a:schemeClr val="tx1">
                    <a:lumMod val="50000"/>
                    <a:lumOff val="50000"/>
                  </a:schemeClr>
                </a:solidFill>
                <a:latin typeface="Aleo Light"/>
                <a:ea typeface="+mn-ea"/>
                <a:cs typeface="Aleo Light"/>
              </a:defRPr>
            </a:lvl3pPr>
            <a:lvl4pPr marL="16002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4pPr>
            <a:lvl5pPr marL="2057400" indent="-228600" algn="l" defTabSz="914400" rtl="0" eaLnBrk="1" latinLnBrk="0" hangingPunct="1">
              <a:spcBef>
                <a:spcPct val="20000"/>
              </a:spcBef>
              <a:buFont typeface="Arial" pitchFamily="34" charset="0"/>
              <a:buChar char="»"/>
              <a:defRPr sz="1050" kern="1200">
                <a:solidFill>
                  <a:schemeClr val="tx1">
                    <a:lumMod val="50000"/>
                    <a:lumOff val="50000"/>
                  </a:schemeClr>
                </a:solidFill>
                <a:latin typeface="Aleo Light"/>
                <a:ea typeface="+mn-ea"/>
                <a:cs typeface="Ale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867" b="1" dirty="0">
                <a:solidFill>
                  <a:srgbClr val="FFFFFF"/>
                </a:solidFill>
                <a:latin typeface="Roboto Slab Regular"/>
                <a:cs typeface="Roboto Slab Regular"/>
              </a:rPr>
              <a:t>Model Used</a:t>
            </a:r>
          </a:p>
        </p:txBody>
      </p:sp>
      <p:pic>
        <p:nvPicPr>
          <p:cNvPr id="24" name="Graphic 23">
            <a:extLst>
              <a:ext uri="{FF2B5EF4-FFF2-40B4-BE49-F238E27FC236}">
                <a16:creationId xmlns:a16="http://schemas.microsoft.com/office/drawing/2014/main" id="{34AC860D-8622-4229-9269-51AD3C1FB1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012" y="261577"/>
            <a:ext cx="650444" cy="690677"/>
          </a:xfrm>
          <a:prstGeom prst="rect">
            <a:avLst/>
          </a:prstGeom>
        </p:spPr>
      </p:pic>
      <p:sp>
        <p:nvSpPr>
          <p:cNvPr id="18" name="Text Placeholder 5">
            <a:extLst>
              <a:ext uri="{FF2B5EF4-FFF2-40B4-BE49-F238E27FC236}">
                <a16:creationId xmlns:a16="http://schemas.microsoft.com/office/drawing/2014/main" id="{9FC1A0DA-81ED-4E78-9344-79245B1ECCF3}"/>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34</a:t>
            </a:fld>
            <a:endParaRPr lang="en-US" sz="1400" b="1" dirty="0">
              <a:solidFill>
                <a:schemeClr val="tx1">
                  <a:lumMod val="75000"/>
                  <a:lumOff val="25000"/>
                </a:schemeClr>
              </a:solidFill>
            </a:endParaRPr>
          </a:p>
        </p:txBody>
      </p:sp>
      <p:sp>
        <p:nvSpPr>
          <p:cNvPr id="22" name="TextBox 21">
            <a:extLst>
              <a:ext uri="{FF2B5EF4-FFF2-40B4-BE49-F238E27FC236}">
                <a16:creationId xmlns:a16="http://schemas.microsoft.com/office/drawing/2014/main" id="{A68DEA3E-33CF-4FE6-BF21-7C354A05D51D}"/>
              </a:ext>
            </a:extLst>
          </p:cNvPr>
          <p:cNvSpPr txBox="1"/>
          <p:nvPr/>
        </p:nvSpPr>
        <p:spPr>
          <a:xfrm>
            <a:off x="1827661" y="1580162"/>
            <a:ext cx="2550886" cy="461665"/>
          </a:xfrm>
          <a:prstGeom prst="rect">
            <a:avLst/>
          </a:prstGeom>
          <a:noFill/>
        </p:spPr>
        <p:txBody>
          <a:bodyPr wrap="square" rtlCol="0">
            <a:spAutoFit/>
          </a:bodyPr>
          <a:lstStyle/>
          <a:p>
            <a:pPr algn="ctr"/>
            <a:r>
              <a:rPr lang="en-US" sz="2400" b="1" dirty="0">
                <a:latin typeface="Roboto" pitchFamily="2" charset="0"/>
                <a:ea typeface="Roboto" pitchFamily="2" charset="0"/>
              </a:rPr>
              <a:t>Model Selection</a:t>
            </a:r>
            <a:endParaRPr lang="en-ID" sz="2400" b="1" dirty="0">
              <a:latin typeface="Roboto" pitchFamily="2" charset="0"/>
              <a:ea typeface="Roboto" pitchFamily="2" charset="0"/>
            </a:endParaRPr>
          </a:p>
        </p:txBody>
      </p:sp>
      <p:sp>
        <p:nvSpPr>
          <p:cNvPr id="23" name="TextBox 22">
            <a:extLst>
              <a:ext uri="{FF2B5EF4-FFF2-40B4-BE49-F238E27FC236}">
                <a16:creationId xmlns:a16="http://schemas.microsoft.com/office/drawing/2014/main" id="{6E5456EA-C13E-433D-8903-91E5E68D7317}"/>
              </a:ext>
            </a:extLst>
          </p:cNvPr>
          <p:cNvSpPr txBox="1"/>
          <p:nvPr/>
        </p:nvSpPr>
        <p:spPr>
          <a:xfrm>
            <a:off x="7354388" y="1580161"/>
            <a:ext cx="3607526" cy="461665"/>
          </a:xfrm>
          <a:prstGeom prst="rect">
            <a:avLst/>
          </a:prstGeom>
          <a:noFill/>
        </p:spPr>
        <p:txBody>
          <a:bodyPr wrap="square" rtlCol="0">
            <a:spAutoFit/>
          </a:bodyPr>
          <a:lstStyle/>
          <a:p>
            <a:pPr algn="ctr"/>
            <a:r>
              <a:rPr lang="en-US" sz="2400" b="1" dirty="0">
                <a:latin typeface="Roboto" pitchFamily="2" charset="0"/>
                <a:ea typeface="Roboto" pitchFamily="2" charset="0"/>
              </a:rPr>
              <a:t>Confusion Matrix</a:t>
            </a:r>
            <a:endParaRPr lang="en-ID" sz="2400" b="1" dirty="0">
              <a:latin typeface="Roboto" pitchFamily="2" charset="0"/>
              <a:ea typeface="Roboto" pitchFamily="2" charset="0"/>
            </a:endParaRPr>
          </a:p>
        </p:txBody>
      </p:sp>
      <p:pic>
        <p:nvPicPr>
          <p:cNvPr id="25" name="Picture 2">
            <a:extLst>
              <a:ext uri="{FF2B5EF4-FFF2-40B4-BE49-F238E27FC236}">
                <a16:creationId xmlns:a16="http://schemas.microsoft.com/office/drawing/2014/main" id="{FB1FABB4-6B39-421E-B110-1CC7FE517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60" y="2266626"/>
            <a:ext cx="5206031" cy="295212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5EE6C032-3FC9-451D-8739-CCB1B3302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550" y="2031526"/>
            <a:ext cx="5467312" cy="2249968"/>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Connector: Curved 28">
            <a:extLst>
              <a:ext uri="{FF2B5EF4-FFF2-40B4-BE49-F238E27FC236}">
                <a16:creationId xmlns:a16="http://schemas.microsoft.com/office/drawing/2014/main" id="{0A76D204-2C78-410D-92DC-E13FAC25C5D5}"/>
              </a:ext>
            </a:extLst>
          </p:cNvPr>
          <p:cNvCxnSpPr>
            <a:cxnSpLocks/>
            <a:stCxn id="30" idx="0"/>
          </p:cNvCxnSpPr>
          <p:nvPr/>
        </p:nvCxnSpPr>
        <p:spPr>
          <a:xfrm rot="5400000" flipH="1" flipV="1">
            <a:off x="5674163" y="1061479"/>
            <a:ext cx="706775" cy="2205807"/>
          </a:xfrm>
          <a:prstGeom prst="curvedConnector2">
            <a:avLst/>
          </a:prstGeom>
          <a:ln w="57150">
            <a:solidFill>
              <a:srgbClr val="4B44C5"/>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92AB0A1A-D09E-4386-97B6-991BE329657B}"/>
              </a:ext>
            </a:extLst>
          </p:cNvPr>
          <p:cNvSpPr/>
          <p:nvPr/>
        </p:nvSpPr>
        <p:spPr>
          <a:xfrm>
            <a:off x="4378547" y="2517769"/>
            <a:ext cx="1092199" cy="2570480"/>
          </a:xfrm>
          <a:prstGeom prst="roundRect">
            <a:avLst>
              <a:gd name="adj" fmla="val 1095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TextBox 30">
            <a:extLst>
              <a:ext uri="{FF2B5EF4-FFF2-40B4-BE49-F238E27FC236}">
                <a16:creationId xmlns:a16="http://schemas.microsoft.com/office/drawing/2014/main" id="{D825AB03-1259-41A6-A45B-85D9FD27B6AC}"/>
              </a:ext>
            </a:extLst>
          </p:cNvPr>
          <p:cNvSpPr txBox="1"/>
          <p:nvPr/>
        </p:nvSpPr>
        <p:spPr>
          <a:xfrm>
            <a:off x="984040" y="5218752"/>
            <a:ext cx="3980069" cy="1169551"/>
          </a:xfrm>
          <a:prstGeom prst="rect">
            <a:avLst/>
          </a:prstGeom>
          <a:noFill/>
        </p:spPr>
        <p:txBody>
          <a:bodyPr wrap="square">
            <a:spAutoFit/>
          </a:bodyPr>
          <a:lstStyle/>
          <a:p>
            <a:pPr algn="ctr"/>
            <a:r>
              <a:rPr lang="en-US" sz="1400" dirty="0">
                <a:latin typeface="Roboto Light" panose="02000000000000000000" pitchFamily="2" charset="0"/>
                <a:ea typeface="Roboto Light" panose="02000000000000000000" pitchFamily="2" charset="0"/>
              </a:rPr>
              <a:t>We use </a:t>
            </a:r>
            <a:r>
              <a:rPr lang="en-US" sz="1400" b="1" dirty="0">
                <a:latin typeface="Roboto Light" panose="02000000000000000000" pitchFamily="2" charset="0"/>
                <a:ea typeface="Roboto Light" panose="02000000000000000000" pitchFamily="2" charset="0"/>
              </a:rPr>
              <a:t>Random Forest </a:t>
            </a:r>
            <a:r>
              <a:rPr lang="en-US" sz="1400" dirty="0">
                <a:latin typeface="Roboto Light" panose="02000000000000000000" pitchFamily="2" charset="0"/>
                <a:ea typeface="Roboto Light" panose="02000000000000000000" pitchFamily="2" charset="0"/>
              </a:rPr>
              <a:t>for our prediction model because it adds additional randomness to the model (not overfitting), while growing the trees. This results in a wide diversity that generally results in a better model.</a:t>
            </a:r>
            <a:endParaRPr lang="en-ID" sz="1400" dirty="0">
              <a:latin typeface="Roboto Light" panose="02000000000000000000" pitchFamily="2" charset="0"/>
              <a:ea typeface="Roboto Light" panose="02000000000000000000" pitchFamily="2" charset="0"/>
            </a:endParaRPr>
          </a:p>
        </p:txBody>
      </p:sp>
      <p:sp>
        <p:nvSpPr>
          <p:cNvPr id="32" name="TextBox 31">
            <a:extLst>
              <a:ext uri="{FF2B5EF4-FFF2-40B4-BE49-F238E27FC236}">
                <a16:creationId xmlns:a16="http://schemas.microsoft.com/office/drawing/2014/main" id="{3FF6461E-44A8-4CD9-8D74-06A86E17F76E}"/>
              </a:ext>
            </a:extLst>
          </p:cNvPr>
          <p:cNvSpPr txBox="1"/>
          <p:nvPr/>
        </p:nvSpPr>
        <p:spPr>
          <a:xfrm>
            <a:off x="6190071" y="4281494"/>
            <a:ext cx="6097554" cy="1815882"/>
          </a:xfrm>
          <a:prstGeom prst="rect">
            <a:avLst/>
          </a:prstGeom>
          <a:noFill/>
        </p:spPr>
        <p:txBody>
          <a:bodyPr wrap="square">
            <a:spAutoFit/>
          </a:bodyPr>
          <a:lstStyle/>
          <a:p>
            <a:pPr algn="l"/>
            <a:r>
              <a:rPr lang="en-ID" sz="1400" b="0" i="0" u="none" strike="noStrike" baseline="0" dirty="0">
                <a:solidFill>
                  <a:srgbClr val="4B44C5"/>
                </a:solidFill>
                <a:latin typeface="Roboto Light" panose="02000000000000000000" pitchFamily="2" charset="0"/>
                <a:ea typeface="Roboto Light" panose="02000000000000000000" pitchFamily="2" charset="0"/>
              </a:rPr>
              <a:t>Correctly classifying:</a:t>
            </a:r>
          </a:p>
          <a:p>
            <a:pPr algn="l"/>
            <a:r>
              <a:rPr lang="en-ID" sz="1400" b="1" i="0" u="none" strike="noStrike" baseline="0" dirty="0">
                <a:solidFill>
                  <a:srgbClr val="002F4A"/>
                </a:solidFill>
                <a:latin typeface="Roboto Light" panose="02000000000000000000" pitchFamily="2" charset="0"/>
                <a:ea typeface="Roboto Light" panose="02000000000000000000" pitchFamily="2" charset="0"/>
              </a:rPr>
              <a:t>68% </a:t>
            </a:r>
            <a:r>
              <a:rPr lang="en-ID" sz="1400" b="0" i="0" u="none" strike="noStrike" baseline="0" dirty="0">
                <a:solidFill>
                  <a:srgbClr val="002F4A"/>
                </a:solidFill>
                <a:latin typeface="Roboto Light" panose="02000000000000000000" pitchFamily="2" charset="0"/>
                <a:ea typeface="Roboto Light" panose="02000000000000000000" pitchFamily="2" charset="0"/>
              </a:rPr>
              <a:t>of cancelled bookings</a:t>
            </a:r>
          </a:p>
          <a:p>
            <a:pPr algn="l"/>
            <a:r>
              <a:rPr lang="en-US" sz="1400" b="1" i="0" u="none" strike="noStrike" baseline="0" dirty="0">
                <a:solidFill>
                  <a:srgbClr val="002F4A"/>
                </a:solidFill>
                <a:latin typeface="Roboto Light" panose="02000000000000000000" pitchFamily="2" charset="0"/>
                <a:ea typeface="Roboto Light" panose="02000000000000000000" pitchFamily="2" charset="0"/>
              </a:rPr>
              <a:t>94% </a:t>
            </a:r>
            <a:r>
              <a:rPr lang="en-US" sz="1400" b="0" i="0" u="none" strike="noStrike" baseline="0" dirty="0">
                <a:solidFill>
                  <a:srgbClr val="002F4A"/>
                </a:solidFill>
                <a:latin typeface="Roboto Light" panose="02000000000000000000" pitchFamily="2" charset="0"/>
                <a:ea typeface="Roboto Light" panose="02000000000000000000" pitchFamily="2" charset="0"/>
              </a:rPr>
              <a:t>of not cancelled bookings</a:t>
            </a:r>
          </a:p>
          <a:p>
            <a:pPr algn="l"/>
            <a:r>
              <a:rPr lang="en-ID" sz="1400" b="1" i="0" u="none" strike="noStrike" baseline="0" dirty="0">
                <a:solidFill>
                  <a:srgbClr val="002F4A"/>
                </a:solidFill>
                <a:latin typeface="Roboto Light" panose="02000000000000000000" pitchFamily="2" charset="0"/>
                <a:ea typeface="Roboto Light" panose="02000000000000000000" pitchFamily="2" charset="0"/>
              </a:rPr>
              <a:t>86% </a:t>
            </a:r>
            <a:r>
              <a:rPr lang="en-ID" sz="1400" b="0" i="0" u="none" strike="noStrike" baseline="0" dirty="0">
                <a:solidFill>
                  <a:srgbClr val="002F4A"/>
                </a:solidFill>
                <a:latin typeface="Roboto Light" panose="02000000000000000000" pitchFamily="2" charset="0"/>
                <a:ea typeface="Roboto Light" panose="02000000000000000000" pitchFamily="2" charset="0"/>
              </a:rPr>
              <a:t>predicted cancelled actually </a:t>
            </a:r>
            <a:r>
              <a:rPr lang="en-ID" sz="1400" b="0" i="0" u="none" strike="noStrike" baseline="0" dirty="0" err="1">
                <a:solidFill>
                  <a:srgbClr val="002F4A"/>
                </a:solidFill>
                <a:latin typeface="Roboto Light" panose="02000000000000000000" pitchFamily="2" charset="0"/>
                <a:ea typeface="Roboto Light" panose="02000000000000000000" pitchFamily="2" charset="0"/>
              </a:rPr>
              <a:t>canceled</a:t>
            </a:r>
            <a:endParaRPr lang="en-ID" sz="1400" b="0" i="0" u="none" strike="noStrike" baseline="0" dirty="0">
              <a:solidFill>
                <a:srgbClr val="002F4A"/>
              </a:solidFill>
              <a:latin typeface="Roboto Light" panose="02000000000000000000" pitchFamily="2" charset="0"/>
              <a:ea typeface="Roboto Light" panose="02000000000000000000" pitchFamily="2" charset="0"/>
            </a:endParaRPr>
          </a:p>
          <a:p>
            <a:pPr algn="l"/>
            <a:r>
              <a:rPr lang="en-ID" sz="1400" b="1" i="0" u="none" strike="noStrike" baseline="0" dirty="0">
                <a:solidFill>
                  <a:srgbClr val="002F4A"/>
                </a:solidFill>
                <a:latin typeface="Roboto Light" panose="02000000000000000000" pitchFamily="2" charset="0"/>
                <a:ea typeface="Roboto Light" panose="02000000000000000000" pitchFamily="2" charset="0"/>
              </a:rPr>
              <a:t>83% </a:t>
            </a:r>
            <a:r>
              <a:rPr lang="en-ID" sz="1400" b="0" i="0" u="none" strike="noStrike" baseline="0" dirty="0">
                <a:solidFill>
                  <a:srgbClr val="002F4A"/>
                </a:solidFill>
                <a:latin typeface="Roboto Light" panose="02000000000000000000" pitchFamily="2" charset="0"/>
                <a:ea typeface="Roboto Light" panose="02000000000000000000" pitchFamily="2" charset="0"/>
              </a:rPr>
              <a:t>predicted not cancelled actually not </a:t>
            </a:r>
            <a:r>
              <a:rPr lang="en-ID" sz="1400" b="0" i="0" u="none" strike="noStrike" baseline="0" dirty="0" err="1">
                <a:solidFill>
                  <a:srgbClr val="002F4A"/>
                </a:solidFill>
                <a:latin typeface="Roboto Light" panose="02000000000000000000" pitchFamily="2" charset="0"/>
                <a:ea typeface="Roboto Light" panose="02000000000000000000" pitchFamily="2" charset="0"/>
              </a:rPr>
              <a:t>canceled</a:t>
            </a:r>
            <a:endParaRPr lang="en-ID" sz="1400" b="0" i="0" u="none" strike="noStrike" baseline="0" dirty="0">
              <a:solidFill>
                <a:srgbClr val="002F4A"/>
              </a:solidFill>
              <a:latin typeface="Roboto Light" panose="02000000000000000000" pitchFamily="2" charset="0"/>
              <a:ea typeface="Roboto Light" panose="02000000000000000000" pitchFamily="2" charset="0"/>
            </a:endParaRPr>
          </a:p>
          <a:p>
            <a:pPr algn="l"/>
            <a:r>
              <a:rPr lang="en-ID" sz="1400" b="0" i="0" u="none" strike="noStrike" baseline="0" dirty="0">
                <a:solidFill>
                  <a:srgbClr val="4B44C5"/>
                </a:solidFill>
                <a:latin typeface="Roboto Light" panose="02000000000000000000" pitchFamily="2" charset="0"/>
                <a:ea typeface="Roboto Light" panose="02000000000000000000" pitchFamily="2" charset="0"/>
              </a:rPr>
              <a:t>Management:</a:t>
            </a:r>
          </a:p>
          <a:p>
            <a:pPr algn="l"/>
            <a:r>
              <a:rPr lang="en-US" sz="1400" b="1" i="0" u="none" strike="noStrike" baseline="0" dirty="0">
                <a:solidFill>
                  <a:srgbClr val="002F4A"/>
                </a:solidFill>
                <a:latin typeface="Roboto Light" panose="02000000000000000000" pitchFamily="2" charset="0"/>
                <a:ea typeface="Roboto Light" panose="02000000000000000000" pitchFamily="2" charset="0"/>
              </a:rPr>
              <a:t>4% </a:t>
            </a:r>
            <a:r>
              <a:rPr lang="en-US" sz="1400" b="0" i="0" u="none" strike="noStrike" baseline="0" dirty="0">
                <a:solidFill>
                  <a:srgbClr val="002F4A"/>
                </a:solidFill>
                <a:latin typeface="Roboto Light" panose="02000000000000000000" pitchFamily="2" charset="0"/>
                <a:ea typeface="Roboto Light" panose="02000000000000000000" pitchFamily="2" charset="0"/>
              </a:rPr>
              <a:t>of cases: hotel may not be ready for guest, risk of </a:t>
            </a:r>
            <a:r>
              <a:rPr lang="en-ID" sz="1400" b="0" i="0" u="none" strike="noStrike" baseline="0" dirty="0">
                <a:solidFill>
                  <a:srgbClr val="002F4A"/>
                </a:solidFill>
                <a:latin typeface="Roboto Light" panose="02000000000000000000" pitchFamily="2" charset="0"/>
                <a:ea typeface="Roboto Light" panose="02000000000000000000" pitchFamily="2" charset="0"/>
              </a:rPr>
              <a:t>overbooking</a:t>
            </a:r>
          </a:p>
          <a:p>
            <a:pPr algn="l"/>
            <a:r>
              <a:rPr lang="en-US" sz="1400" b="1" i="0" u="none" strike="noStrike" baseline="0" dirty="0">
                <a:solidFill>
                  <a:srgbClr val="002F4A"/>
                </a:solidFill>
                <a:latin typeface="Roboto Light" panose="02000000000000000000" pitchFamily="2" charset="0"/>
                <a:ea typeface="Roboto Light" panose="02000000000000000000" pitchFamily="2" charset="0"/>
              </a:rPr>
              <a:t>12% </a:t>
            </a:r>
            <a:r>
              <a:rPr lang="en-US" sz="1400" b="0" i="0" u="none" strike="noStrike" baseline="0" dirty="0">
                <a:solidFill>
                  <a:srgbClr val="002F4A"/>
                </a:solidFill>
                <a:latin typeface="Roboto Light" panose="02000000000000000000" pitchFamily="2" charset="0"/>
                <a:ea typeface="Roboto Light" panose="02000000000000000000" pitchFamily="2" charset="0"/>
              </a:rPr>
              <a:t>of cases: hotel allocating their resources on the wrong </a:t>
            </a:r>
            <a:r>
              <a:rPr lang="en-ID" sz="1400" b="0" i="0" u="none" strike="noStrike" baseline="0" dirty="0">
                <a:solidFill>
                  <a:srgbClr val="002F4A"/>
                </a:solidFill>
                <a:latin typeface="Roboto Light" panose="02000000000000000000" pitchFamily="2" charset="0"/>
                <a:ea typeface="Roboto Light" panose="02000000000000000000" pitchFamily="2" charset="0"/>
              </a:rPr>
              <a:t>reservations</a:t>
            </a:r>
            <a:endParaRPr lang="en-ID" sz="1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106755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4AD9-8827-4B4D-ACD7-1928CB5531F8}"/>
              </a:ext>
            </a:extLst>
          </p:cNvPr>
          <p:cNvSpPr>
            <a:spLocks noGrp="1"/>
          </p:cNvSpPr>
          <p:nvPr>
            <p:ph type="title"/>
          </p:nvPr>
        </p:nvSpPr>
        <p:spPr>
          <a:xfrm>
            <a:off x="838200" y="3113459"/>
            <a:ext cx="10515600" cy="1325563"/>
          </a:xfrm>
        </p:spPr>
        <p:txBody>
          <a:bodyPr/>
          <a:lstStyle/>
          <a:p>
            <a:pPr algn="ctr"/>
            <a:r>
              <a:rPr lang="en-US" dirty="0">
                <a:solidFill>
                  <a:schemeClr val="bg1"/>
                </a:solidFill>
                <a:latin typeface="HelveticaNeueLT Pro 53 Ex" panose="020B0605020202020204" pitchFamily="34" charset="0"/>
              </a:rPr>
              <a:t>Project Background</a:t>
            </a:r>
            <a:endParaRPr lang="en-ID" dirty="0">
              <a:solidFill>
                <a:schemeClr val="bg1"/>
              </a:solidFill>
              <a:latin typeface="HelveticaNeueLT Pro 53 Ex" panose="020B0605020202020204" pitchFamily="34" charset="0"/>
            </a:endParaRPr>
          </a:p>
        </p:txBody>
      </p:sp>
      <p:pic>
        <p:nvPicPr>
          <p:cNvPr id="3" name="Graphic 2">
            <a:extLst>
              <a:ext uri="{FF2B5EF4-FFF2-40B4-BE49-F238E27FC236}">
                <a16:creationId xmlns:a16="http://schemas.microsoft.com/office/drawing/2014/main" id="{0C718045-2F35-4A8A-93BD-21B3E54B60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9982" y="373283"/>
            <a:ext cx="872035" cy="925975"/>
          </a:xfrm>
          <a:prstGeom prst="rect">
            <a:avLst/>
          </a:prstGeom>
        </p:spPr>
      </p:pic>
      <p:sp>
        <p:nvSpPr>
          <p:cNvPr id="4" name="Rectangle 3">
            <a:extLst>
              <a:ext uri="{FF2B5EF4-FFF2-40B4-BE49-F238E27FC236}">
                <a16:creationId xmlns:a16="http://schemas.microsoft.com/office/drawing/2014/main" id="{1CDAE941-BD48-4F83-A201-A9B617AAA6E3}"/>
              </a:ext>
            </a:extLst>
          </p:cNvPr>
          <p:cNvSpPr/>
          <p:nvPr/>
        </p:nvSpPr>
        <p:spPr>
          <a:xfrm>
            <a:off x="5135301" y="4247909"/>
            <a:ext cx="1921398" cy="6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itle 1">
            <a:extLst>
              <a:ext uri="{FF2B5EF4-FFF2-40B4-BE49-F238E27FC236}">
                <a16:creationId xmlns:a16="http://schemas.microsoft.com/office/drawing/2014/main" id="{A11B699A-8933-43EF-A571-D2A53085310D}"/>
              </a:ext>
            </a:extLst>
          </p:cNvPr>
          <p:cNvSpPr txBox="1">
            <a:spLocks/>
          </p:cNvSpPr>
          <p:nvPr/>
        </p:nvSpPr>
        <p:spPr>
          <a:xfrm>
            <a:off x="4158398" y="4439022"/>
            <a:ext cx="3875202" cy="53471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HelveticaNeueLT Pro 45 Lt" panose="020B0403020202020204" pitchFamily="34" charset="0"/>
              </a:rPr>
              <a:t>Hotel Booking Cancellations</a:t>
            </a:r>
            <a:endParaRPr lang="en-ID" sz="2400" dirty="0">
              <a:solidFill>
                <a:schemeClr val="bg1"/>
              </a:solidFill>
              <a:latin typeface="HelveticaNeueLT Pro 45 Lt" panose="020B0403020202020204" pitchFamily="34" charset="0"/>
            </a:endParaRPr>
          </a:p>
        </p:txBody>
      </p:sp>
      <p:sp>
        <p:nvSpPr>
          <p:cNvPr id="6" name="Text Placeholder 33">
            <a:extLst>
              <a:ext uri="{FF2B5EF4-FFF2-40B4-BE49-F238E27FC236}">
                <a16:creationId xmlns:a16="http://schemas.microsoft.com/office/drawing/2014/main" id="{E268E354-5621-498C-90D2-260984253EA7}"/>
              </a:ext>
            </a:extLst>
          </p:cNvPr>
          <p:cNvSpPr txBox="1">
            <a:spLocks/>
          </p:cNvSpPr>
          <p:nvPr/>
        </p:nvSpPr>
        <p:spPr>
          <a:xfrm>
            <a:off x="3291522" y="5980815"/>
            <a:ext cx="5608957" cy="5038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213"/>
              </a:spcBef>
              <a:buNone/>
            </a:pPr>
            <a:r>
              <a:rPr lang="en-AU" sz="1200" i="1" dirty="0">
                <a:solidFill>
                  <a:schemeClr val="bg1"/>
                </a:solidFill>
                <a:latin typeface="Roboto Slab Light"/>
                <a:cs typeface="Roboto Slab Light"/>
              </a:rPr>
              <a:t>REVOU FSDA GFP</a:t>
            </a:r>
          </a:p>
          <a:p>
            <a:pPr marL="0" indent="0" algn="ctr" defTabSz="914377">
              <a:spcBef>
                <a:spcPts val="213"/>
              </a:spcBef>
              <a:buNone/>
            </a:pPr>
            <a:r>
              <a:rPr lang="en-AU" sz="1867" dirty="0">
                <a:solidFill>
                  <a:srgbClr val="FFFFFF"/>
                </a:solidFill>
                <a:latin typeface="Roboto Slab Light"/>
                <a:cs typeface="Roboto Slab Light"/>
              </a:rPr>
              <a:t>Group J</a:t>
            </a:r>
          </a:p>
        </p:txBody>
      </p:sp>
    </p:spTree>
    <p:extLst>
      <p:ext uri="{BB962C8B-B14F-4D97-AF65-F5344CB8AC3E}">
        <p14:creationId xmlns:p14="http://schemas.microsoft.com/office/powerpoint/2010/main" val="26894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The Problem of Cancellations</a:t>
            </a:r>
          </a:p>
        </p:txBody>
      </p:sp>
      <p:sp>
        <p:nvSpPr>
          <p:cNvPr id="11" name="Text Placeholder 10"/>
          <p:cNvSpPr>
            <a:spLocks noGrp="1"/>
          </p:cNvSpPr>
          <p:nvPr>
            <p:ph type="body" sz="quarter" idx="24"/>
          </p:nvPr>
        </p:nvSpPr>
        <p:spPr/>
        <p:txBody>
          <a:bodyPr/>
          <a:lstStyle/>
          <a:p>
            <a:r>
              <a:rPr lang="en-US" dirty="0">
                <a:solidFill>
                  <a:schemeClr val="tx1"/>
                </a:solidFill>
              </a:rPr>
              <a:t>PROJECT BACKGROUND</a:t>
            </a:r>
          </a:p>
        </p:txBody>
      </p:sp>
      <p:sp>
        <p:nvSpPr>
          <p:cNvPr id="15" name="Text Placeholder 5"/>
          <p:cNvSpPr>
            <a:spLocks noGrp="1"/>
          </p:cNvSpPr>
          <p:nvPr>
            <p:ph type="body" sz="quarter" idx="15"/>
          </p:nvPr>
        </p:nvSpPr>
        <p:spPr>
          <a:xfrm>
            <a:off x="5080000" y="3202182"/>
            <a:ext cx="3048000" cy="461160"/>
          </a:xfrm>
        </p:spPr>
        <p:txBody>
          <a:bodyPr/>
          <a:lstStyle/>
          <a:p>
            <a:pPr>
              <a:spcBef>
                <a:spcPts val="0"/>
              </a:spcBef>
            </a:pPr>
            <a:r>
              <a:rPr lang="en-US" sz="1400" dirty="0"/>
              <a:t>Customers are accustomed to </a:t>
            </a:r>
            <a:r>
              <a:rPr lang="en-US" sz="1400" b="1" dirty="0">
                <a:solidFill>
                  <a:srgbClr val="2CA7F6"/>
                </a:solidFill>
              </a:rPr>
              <a:t>free cancellation</a:t>
            </a:r>
            <a:r>
              <a:rPr lang="en-US" sz="1400" dirty="0">
                <a:solidFill>
                  <a:srgbClr val="2CA7F6"/>
                </a:solidFill>
              </a:rPr>
              <a:t> </a:t>
            </a:r>
            <a:r>
              <a:rPr lang="en-US" sz="1400" dirty="0"/>
              <a:t>policies</a:t>
            </a:r>
          </a:p>
        </p:txBody>
      </p:sp>
      <p:sp>
        <p:nvSpPr>
          <p:cNvPr id="16" name="Text Placeholder 6"/>
          <p:cNvSpPr>
            <a:spLocks noGrp="1"/>
          </p:cNvSpPr>
          <p:nvPr>
            <p:ph type="body" sz="quarter" idx="16"/>
          </p:nvPr>
        </p:nvSpPr>
        <p:spPr>
          <a:xfrm>
            <a:off x="8335433" y="3191598"/>
            <a:ext cx="3145368" cy="471744"/>
          </a:xfrm>
        </p:spPr>
        <p:txBody>
          <a:bodyPr/>
          <a:lstStyle/>
          <a:p>
            <a:pPr>
              <a:spcBef>
                <a:spcPts val="0"/>
              </a:spcBef>
            </a:pPr>
            <a:r>
              <a:rPr lang="en-US" sz="1400" dirty="0"/>
              <a:t>Uncertainty in booking can cause operational problem such as </a:t>
            </a:r>
            <a:r>
              <a:rPr lang="en-US" sz="1400" b="1" dirty="0">
                <a:solidFill>
                  <a:srgbClr val="2CA7F6"/>
                </a:solidFill>
              </a:rPr>
              <a:t>overstaffing</a:t>
            </a:r>
            <a:r>
              <a:rPr lang="en-US" sz="1400" dirty="0"/>
              <a:t> or </a:t>
            </a:r>
            <a:r>
              <a:rPr lang="en-US" sz="1400" b="1" dirty="0">
                <a:solidFill>
                  <a:srgbClr val="2CA7F6"/>
                </a:solidFill>
              </a:rPr>
              <a:t>understaffing</a:t>
            </a:r>
          </a:p>
        </p:txBody>
      </p:sp>
      <p:sp>
        <p:nvSpPr>
          <p:cNvPr id="17" name="Text Placeholder 7"/>
          <p:cNvSpPr>
            <a:spLocks noGrp="1"/>
          </p:cNvSpPr>
          <p:nvPr>
            <p:ph type="body" sz="quarter" idx="17"/>
          </p:nvPr>
        </p:nvSpPr>
        <p:spPr>
          <a:xfrm>
            <a:off x="5084233" y="4695283"/>
            <a:ext cx="2942167" cy="594890"/>
          </a:xfrm>
        </p:spPr>
        <p:txBody>
          <a:bodyPr/>
          <a:lstStyle/>
          <a:p>
            <a:pPr>
              <a:spcBef>
                <a:spcPts val="0"/>
              </a:spcBef>
            </a:pPr>
            <a:r>
              <a:rPr lang="en-US" sz="1400" dirty="0"/>
              <a:t>Over the year, the cancellation rate in hotels data was </a:t>
            </a:r>
            <a:r>
              <a:rPr lang="en-US" sz="1400" b="1" dirty="0">
                <a:solidFill>
                  <a:srgbClr val="2CA7F6"/>
                </a:solidFill>
              </a:rPr>
              <a:t>37%</a:t>
            </a:r>
          </a:p>
        </p:txBody>
      </p:sp>
      <p:sp>
        <p:nvSpPr>
          <p:cNvPr id="19" name="Text Placeholder 9"/>
          <p:cNvSpPr>
            <a:spLocks noGrp="1"/>
          </p:cNvSpPr>
          <p:nvPr>
            <p:ph type="body" sz="quarter" idx="19"/>
          </p:nvPr>
        </p:nvSpPr>
        <p:spPr>
          <a:xfrm>
            <a:off x="5689600" y="2748941"/>
            <a:ext cx="2133600" cy="410820"/>
          </a:xfrm>
        </p:spPr>
        <p:txBody>
          <a:bodyPr>
            <a:normAutofit/>
          </a:bodyPr>
          <a:lstStyle/>
          <a:p>
            <a:r>
              <a:rPr lang="en-US" dirty="0">
                <a:solidFill>
                  <a:schemeClr val="tx1"/>
                </a:solidFill>
              </a:rPr>
              <a:t>Cancellation Policies</a:t>
            </a:r>
            <a:endParaRPr lang="en-US" dirty="0">
              <a:solidFill>
                <a:schemeClr val="tx1"/>
              </a:solidFill>
              <a:latin typeface="Roboto Slab Bold"/>
              <a:cs typeface="Roboto Slab Bold"/>
            </a:endParaRPr>
          </a:p>
        </p:txBody>
      </p:sp>
      <p:sp>
        <p:nvSpPr>
          <p:cNvPr id="20" name="Text Placeholder 10"/>
          <p:cNvSpPr>
            <a:spLocks noGrp="1"/>
          </p:cNvSpPr>
          <p:nvPr>
            <p:ph type="body" sz="quarter" idx="20"/>
          </p:nvPr>
        </p:nvSpPr>
        <p:spPr>
          <a:xfrm>
            <a:off x="8940800" y="2748941"/>
            <a:ext cx="2458528" cy="410820"/>
          </a:xfrm>
        </p:spPr>
        <p:txBody>
          <a:bodyPr>
            <a:noAutofit/>
          </a:bodyPr>
          <a:lstStyle/>
          <a:p>
            <a:r>
              <a:rPr lang="en-US" dirty="0">
                <a:solidFill>
                  <a:schemeClr val="tx1"/>
                </a:solidFill>
                <a:latin typeface="Roboto Slab Bold"/>
                <a:cs typeface="Roboto Slab Bold"/>
              </a:rPr>
              <a:t>Operational Problems</a:t>
            </a:r>
          </a:p>
        </p:txBody>
      </p:sp>
      <p:sp>
        <p:nvSpPr>
          <p:cNvPr id="21" name="Text Placeholder 11"/>
          <p:cNvSpPr>
            <a:spLocks noGrp="1"/>
          </p:cNvSpPr>
          <p:nvPr>
            <p:ph type="body" sz="quarter" idx="21"/>
          </p:nvPr>
        </p:nvSpPr>
        <p:spPr>
          <a:xfrm>
            <a:off x="5689600" y="4273880"/>
            <a:ext cx="2133600" cy="410820"/>
          </a:xfrm>
        </p:spPr>
        <p:txBody>
          <a:bodyPr>
            <a:normAutofit/>
          </a:bodyPr>
          <a:lstStyle/>
          <a:p>
            <a:r>
              <a:rPr lang="en-US" dirty="0">
                <a:solidFill>
                  <a:schemeClr val="tx1"/>
                </a:solidFill>
                <a:latin typeface="Roboto Slab Bold"/>
                <a:cs typeface="Roboto Slab Bold"/>
              </a:rPr>
              <a:t>Cancellation Rate</a:t>
            </a:r>
          </a:p>
        </p:txBody>
      </p:sp>
      <p:sp>
        <p:nvSpPr>
          <p:cNvPr id="3" name="Arrow: Right 2">
            <a:extLst>
              <a:ext uri="{FF2B5EF4-FFF2-40B4-BE49-F238E27FC236}">
                <a16:creationId xmlns:a16="http://schemas.microsoft.com/office/drawing/2014/main" id="{06E1BF81-76E8-4731-97B5-2DCD2E2749D6}"/>
              </a:ext>
            </a:extLst>
          </p:cNvPr>
          <p:cNvSpPr/>
          <p:nvPr/>
        </p:nvSpPr>
        <p:spPr>
          <a:xfrm>
            <a:off x="833443" y="5965223"/>
            <a:ext cx="350742" cy="296894"/>
          </a:xfrm>
          <a:prstGeom prst="rightArrow">
            <a:avLst/>
          </a:prstGeom>
          <a:gradFill flip="none" rotWithShape="1">
            <a:gsLst>
              <a:gs pos="0">
                <a:srgbClr val="6D6AD1"/>
              </a:gs>
              <a:gs pos="23000">
                <a:srgbClr val="7C98E8"/>
              </a:gs>
              <a:gs pos="100000">
                <a:srgbClr val="43CCC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800"/>
          </a:p>
        </p:txBody>
      </p:sp>
      <p:sp>
        <p:nvSpPr>
          <p:cNvPr id="33" name="Text Placeholder 5">
            <a:extLst>
              <a:ext uri="{FF2B5EF4-FFF2-40B4-BE49-F238E27FC236}">
                <a16:creationId xmlns:a16="http://schemas.microsoft.com/office/drawing/2014/main" id="{5BC1A5D7-9B41-45BA-82C2-7627D31C6CE9}"/>
              </a:ext>
            </a:extLst>
          </p:cNvPr>
          <p:cNvSpPr txBox="1">
            <a:spLocks/>
          </p:cNvSpPr>
          <p:nvPr/>
        </p:nvSpPr>
        <p:spPr>
          <a:xfrm>
            <a:off x="1310193" y="5902686"/>
            <a:ext cx="10006973" cy="471745"/>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609585" indent="0" algn="l" defTabSz="1219170" rtl="0" eaLnBrk="1" latinLnBrk="0" hangingPunct="1">
              <a:spcBef>
                <a:spcPct val="20000"/>
              </a:spcBef>
              <a:buFontTx/>
              <a:buNone/>
              <a:defRPr sz="1600" kern="1200">
                <a:solidFill>
                  <a:schemeClr val="tx1">
                    <a:lumMod val="50000"/>
                    <a:lumOff val="50000"/>
                  </a:schemeClr>
                </a:solidFill>
                <a:latin typeface="Roboto Light"/>
                <a:ea typeface="+mn-ea"/>
                <a:cs typeface="Roboto Light"/>
              </a:defRPr>
            </a:lvl2pPr>
            <a:lvl3pPr marL="1219170" indent="0" algn="l" defTabSz="1219170" rtl="0" eaLnBrk="1" latinLnBrk="0" hangingPunct="1">
              <a:spcBef>
                <a:spcPct val="20000"/>
              </a:spcBef>
              <a:buFontTx/>
              <a:buNone/>
              <a:defRPr sz="1600" kern="1200">
                <a:solidFill>
                  <a:schemeClr val="tx1">
                    <a:lumMod val="50000"/>
                    <a:lumOff val="50000"/>
                  </a:schemeClr>
                </a:solidFill>
                <a:latin typeface="Roboto Light"/>
                <a:ea typeface="+mn-ea"/>
                <a:cs typeface="Roboto Light"/>
              </a:defRPr>
            </a:lvl3pPr>
            <a:lvl4pPr marL="1828754" indent="0" algn="l" defTabSz="1219170" rtl="0" eaLnBrk="1" latinLnBrk="0" hangingPunct="1">
              <a:spcBef>
                <a:spcPct val="20000"/>
              </a:spcBef>
              <a:buFontTx/>
              <a:buNone/>
              <a:defRPr sz="1600" kern="1200">
                <a:solidFill>
                  <a:schemeClr val="tx1">
                    <a:lumMod val="50000"/>
                    <a:lumOff val="50000"/>
                  </a:schemeClr>
                </a:solidFill>
                <a:latin typeface="Roboto Light"/>
                <a:ea typeface="+mn-ea"/>
                <a:cs typeface="Roboto Light"/>
              </a:defRPr>
            </a:lvl4pPr>
            <a:lvl5pPr marL="2438339" indent="0" algn="l" defTabSz="1219170" rtl="0" eaLnBrk="1" latinLnBrk="0" hangingPunct="1">
              <a:spcBef>
                <a:spcPct val="20000"/>
              </a:spcBef>
              <a:buFontTx/>
              <a:buNone/>
              <a:defRPr sz="16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0"/>
              </a:spcBef>
            </a:pPr>
            <a:r>
              <a:rPr lang="en-US" sz="2000" dirty="0">
                <a:solidFill>
                  <a:schemeClr val="tx1">
                    <a:lumMod val="75000"/>
                    <a:lumOff val="25000"/>
                  </a:schemeClr>
                </a:solidFill>
                <a:latin typeface="Roboto Cn" pitchFamily="2" charset="0"/>
                <a:ea typeface="Roboto Cn" pitchFamily="2" charset="0"/>
              </a:rPr>
              <a:t>Cancellation &gt; non optimized occupancy &gt; poor management &gt; revenue loss</a:t>
            </a:r>
            <a:endParaRPr lang="en-US" sz="2000" b="1" dirty="0">
              <a:solidFill>
                <a:schemeClr val="tx1">
                  <a:lumMod val="75000"/>
                  <a:lumOff val="25000"/>
                </a:schemeClr>
              </a:solidFill>
              <a:latin typeface="Roboto Cn" pitchFamily="2" charset="0"/>
              <a:ea typeface="Roboto Cn" pitchFamily="2" charset="0"/>
            </a:endParaRPr>
          </a:p>
        </p:txBody>
      </p:sp>
      <p:sp>
        <p:nvSpPr>
          <p:cNvPr id="34" name="Text Placeholder 10">
            <a:extLst>
              <a:ext uri="{FF2B5EF4-FFF2-40B4-BE49-F238E27FC236}">
                <a16:creationId xmlns:a16="http://schemas.microsoft.com/office/drawing/2014/main" id="{9711861F-C3AD-42BF-BD6C-54C8430FB528}"/>
              </a:ext>
            </a:extLst>
          </p:cNvPr>
          <p:cNvSpPr txBox="1">
            <a:spLocks/>
          </p:cNvSpPr>
          <p:nvPr/>
        </p:nvSpPr>
        <p:spPr>
          <a:xfrm rot="16200000">
            <a:off x="331417" y="4281841"/>
            <a:ext cx="1384226" cy="461718"/>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Futura LT Book" pitchFamily="2"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Futura LT Book" pitchFamily="2"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Futura LT Book" pitchFamily="2"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Futura LT Book" pitchFamily="2"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Futura LT Book"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0"/>
              </a:spcBef>
              <a:buNone/>
              <a:defRPr/>
            </a:pPr>
            <a:r>
              <a:rPr lang="en-JM" sz="1200" dirty="0">
                <a:solidFill>
                  <a:srgbClr val="0B0B0B"/>
                </a:solidFill>
                <a:latin typeface="Roboto Slab Light"/>
                <a:cs typeface="Roboto Slab Light"/>
              </a:rPr>
              <a:t>Cancelled</a:t>
            </a:r>
          </a:p>
        </p:txBody>
      </p:sp>
      <p:sp>
        <p:nvSpPr>
          <p:cNvPr id="36" name="Text Placeholder 7">
            <a:extLst>
              <a:ext uri="{FF2B5EF4-FFF2-40B4-BE49-F238E27FC236}">
                <a16:creationId xmlns:a16="http://schemas.microsoft.com/office/drawing/2014/main" id="{6139A092-853A-47A2-8396-F90F3DC46DDE}"/>
              </a:ext>
            </a:extLst>
          </p:cNvPr>
          <p:cNvSpPr txBox="1">
            <a:spLocks/>
          </p:cNvSpPr>
          <p:nvPr/>
        </p:nvSpPr>
        <p:spPr>
          <a:xfrm>
            <a:off x="1310193" y="1879627"/>
            <a:ext cx="3457929" cy="69257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3467" b="1" dirty="0">
                <a:solidFill>
                  <a:srgbClr val="4B44C5"/>
                </a:solidFill>
                <a:latin typeface="Roboto Slab Light"/>
                <a:cs typeface="Roboto Slab Light"/>
              </a:rPr>
              <a:t>37% </a:t>
            </a:r>
            <a:r>
              <a:rPr lang="en-US" sz="1600" dirty="0">
                <a:solidFill>
                  <a:srgbClr val="0B0B0B"/>
                </a:solidFill>
                <a:latin typeface="Roboto Slab Light"/>
                <a:cs typeface="Roboto Slab Light"/>
              </a:rPr>
              <a:t>Booking Cancelled</a:t>
            </a:r>
          </a:p>
        </p:txBody>
      </p:sp>
      <p:grpSp>
        <p:nvGrpSpPr>
          <p:cNvPr id="37" name="Group 36">
            <a:extLst>
              <a:ext uri="{FF2B5EF4-FFF2-40B4-BE49-F238E27FC236}">
                <a16:creationId xmlns:a16="http://schemas.microsoft.com/office/drawing/2014/main" id="{9495D824-7E61-4BB8-AB2C-0BEE4A518E2A}"/>
              </a:ext>
            </a:extLst>
          </p:cNvPr>
          <p:cNvGrpSpPr/>
          <p:nvPr/>
        </p:nvGrpSpPr>
        <p:grpSpPr>
          <a:xfrm>
            <a:off x="1254389" y="5135074"/>
            <a:ext cx="3204277" cy="272668"/>
            <a:chOff x="3745166" y="3715084"/>
            <a:chExt cx="2115282" cy="180000"/>
          </a:xfrm>
          <a:solidFill>
            <a:srgbClr val="4B44C5"/>
          </a:solidFill>
        </p:grpSpPr>
        <p:sp>
          <p:nvSpPr>
            <p:cNvPr id="38" name="Rectangle 37">
              <a:extLst>
                <a:ext uri="{FF2B5EF4-FFF2-40B4-BE49-F238E27FC236}">
                  <a16:creationId xmlns:a16="http://schemas.microsoft.com/office/drawing/2014/main" id="{27C2E024-D0B9-4F8F-A9C0-8FE216F29E02}"/>
                </a:ext>
              </a:extLst>
            </p:cNvPr>
            <p:cNvSpPr>
              <a:spLocks noChangeAspect="1"/>
            </p:cNvSpPr>
            <p:nvPr/>
          </p:nvSpPr>
          <p:spPr>
            <a:xfrm rot="16200000">
              <a:off x="3745166"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39" name="Rectangle 38">
              <a:extLst>
                <a:ext uri="{FF2B5EF4-FFF2-40B4-BE49-F238E27FC236}">
                  <a16:creationId xmlns:a16="http://schemas.microsoft.com/office/drawing/2014/main" id="{61408C5D-2D60-42CD-9FBD-A7DE4A5745AA}"/>
                </a:ext>
              </a:extLst>
            </p:cNvPr>
            <p:cNvSpPr>
              <a:spLocks noChangeAspect="1"/>
            </p:cNvSpPr>
            <p:nvPr/>
          </p:nvSpPr>
          <p:spPr>
            <a:xfrm>
              <a:off x="3960197"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40" name="Rectangle 39">
              <a:extLst>
                <a:ext uri="{FF2B5EF4-FFF2-40B4-BE49-F238E27FC236}">
                  <a16:creationId xmlns:a16="http://schemas.microsoft.com/office/drawing/2014/main" id="{F464BE9D-A326-4543-8618-CECE8B076B4C}"/>
                </a:ext>
              </a:extLst>
            </p:cNvPr>
            <p:cNvSpPr>
              <a:spLocks noChangeAspect="1"/>
            </p:cNvSpPr>
            <p:nvPr/>
          </p:nvSpPr>
          <p:spPr>
            <a:xfrm>
              <a:off x="4175228"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41" name="Rectangle 40">
              <a:extLst>
                <a:ext uri="{FF2B5EF4-FFF2-40B4-BE49-F238E27FC236}">
                  <a16:creationId xmlns:a16="http://schemas.microsoft.com/office/drawing/2014/main" id="{62FD222C-DB71-4C7A-8D7D-DB2D305A2153}"/>
                </a:ext>
              </a:extLst>
            </p:cNvPr>
            <p:cNvSpPr>
              <a:spLocks noChangeAspect="1"/>
            </p:cNvSpPr>
            <p:nvPr/>
          </p:nvSpPr>
          <p:spPr>
            <a:xfrm>
              <a:off x="4390259"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42" name="Rectangle 41">
              <a:extLst>
                <a:ext uri="{FF2B5EF4-FFF2-40B4-BE49-F238E27FC236}">
                  <a16:creationId xmlns:a16="http://schemas.microsoft.com/office/drawing/2014/main" id="{19F9E52C-BA81-4B45-B56B-294AE1059B9C}"/>
                </a:ext>
              </a:extLst>
            </p:cNvPr>
            <p:cNvSpPr>
              <a:spLocks noChangeAspect="1"/>
            </p:cNvSpPr>
            <p:nvPr/>
          </p:nvSpPr>
          <p:spPr>
            <a:xfrm>
              <a:off x="4605290"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43" name="Rectangle 42">
              <a:extLst>
                <a:ext uri="{FF2B5EF4-FFF2-40B4-BE49-F238E27FC236}">
                  <a16:creationId xmlns:a16="http://schemas.microsoft.com/office/drawing/2014/main" id="{EF4D200E-8231-457C-B667-6CFDB197B788}"/>
                </a:ext>
              </a:extLst>
            </p:cNvPr>
            <p:cNvSpPr>
              <a:spLocks noChangeAspect="1"/>
            </p:cNvSpPr>
            <p:nvPr/>
          </p:nvSpPr>
          <p:spPr>
            <a:xfrm>
              <a:off x="4820321"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44" name="Rectangle 43">
              <a:extLst>
                <a:ext uri="{FF2B5EF4-FFF2-40B4-BE49-F238E27FC236}">
                  <a16:creationId xmlns:a16="http://schemas.microsoft.com/office/drawing/2014/main" id="{170CFFD7-C0FC-4898-80FB-C2EA693E3AA8}"/>
                </a:ext>
              </a:extLst>
            </p:cNvPr>
            <p:cNvSpPr>
              <a:spLocks noChangeAspect="1"/>
            </p:cNvSpPr>
            <p:nvPr/>
          </p:nvSpPr>
          <p:spPr>
            <a:xfrm>
              <a:off x="5035352"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45" name="Rectangle 44">
              <a:extLst>
                <a:ext uri="{FF2B5EF4-FFF2-40B4-BE49-F238E27FC236}">
                  <a16:creationId xmlns:a16="http://schemas.microsoft.com/office/drawing/2014/main" id="{39202527-C759-4D97-B133-F2D6458DA123}"/>
                </a:ext>
              </a:extLst>
            </p:cNvPr>
            <p:cNvSpPr>
              <a:spLocks noChangeAspect="1"/>
            </p:cNvSpPr>
            <p:nvPr/>
          </p:nvSpPr>
          <p:spPr>
            <a:xfrm>
              <a:off x="5250383"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46" name="Rectangle 45">
              <a:extLst>
                <a:ext uri="{FF2B5EF4-FFF2-40B4-BE49-F238E27FC236}">
                  <a16:creationId xmlns:a16="http://schemas.microsoft.com/office/drawing/2014/main" id="{F71DB22D-0E9E-484E-B3CD-D65002E2157F}"/>
                </a:ext>
              </a:extLst>
            </p:cNvPr>
            <p:cNvSpPr>
              <a:spLocks noChangeAspect="1"/>
            </p:cNvSpPr>
            <p:nvPr/>
          </p:nvSpPr>
          <p:spPr>
            <a:xfrm>
              <a:off x="5465414"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47" name="Rectangle 46">
              <a:extLst>
                <a:ext uri="{FF2B5EF4-FFF2-40B4-BE49-F238E27FC236}">
                  <a16:creationId xmlns:a16="http://schemas.microsoft.com/office/drawing/2014/main" id="{A63FFD80-76B9-44F6-B358-F66B038662FA}"/>
                </a:ext>
              </a:extLst>
            </p:cNvPr>
            <p:cNvSpPr>
              <a:spLocks noChangeAspect="1"/>
            </p:cNvSpPr>
            <p:nvPr/>
          </p:nvSpPr>
          <p:spPr>
            <a:xfrm>
              <a:off x="5680448" y="37150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grpSp>
        <p:nvGrpSpPr>
          <p:cNvPr id="48" name="Group 47">
            <a:extLst>
              <a:ext uri="{FF2B5EF4-FFF2-40B4-BE49-F238E27FC236}">
                <a16:creationId xmlns:a16="http://schemas.microsoft.com/office/drawing/2014/main" id="{C917F9CE-9A4B-45F9-8064-AAB67F4FBF6C}"/>
              </a:ext>
            </a:extLst>
          </p:cNvPr>
          <p:cNvGrpSpPr/>
          <p:nvPr/>
        </p:nvGrpSpPr>
        <p:grpSpPr>
          <a:xfrm>
            <a:off x="1254389" y="4817643"/>
            <a:ext cx="3204277" cy="272668"/>
            <a:chOff x="3745166" y="3505534"/>
            <a:chExt cx="2115282" cy="180000"/>
          </a:xfrm>
          <a:solidFill>
            <a:srgbClr val="4B44C5"/>
          </a:solidFill>
        </p:grpSpPr>
        <p:sp>
          <p:nvSpPr>
            <p:cNvPr id="49" name="Rectangle 48">
              <a:extLst>
                <a:ext uri="{FF2B5EF4-FFF2-40B4-BE49-F238E27FC236}">
                  <a16:creationId xmlns:a16="http://schemas.microsoft.com/office/drawing/2014/main" id="{AAD96AFD-4DE3-4ADD-A6E0-9E7918C5AD9D}"/>
                </a:ext>
              </a:extLst>
            </p:cNvPr>
            <p:cNvSpPr>
              <a:spLocks noChangeAspect="1"/>
            </p:cNvSpPr>
            <p:nvPr/>
          </p:nvSpPr>
          <p:spPr>
            <a:xfrm rot="16200000">
              <a:off x="3745166"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50" name="Rectangle 49">
              <a:extLst>
                <a:ext uri="{FF2B5EF4-FFF2-40B4-BE49-F238E27FC236}">
                  <a16:creationId xmlns:a16="http://schemas.microsoft.com/office/drawing/2014/main" id="{CE1C8FCD-8C04-49E5-B78A-B0E182E410DD}"/>
                </a:ext>
              </a:extLst>
            </p:cNvPr>
            <p:cNvSpPr>
              <a:spLocks noChangeAspect="1"/>
            </p:cNvSpPr>
            <p:nvPr/>
          </p:nvSpPr>
          <p:spPr>
            <a:xfrm>
              <a:off x="3960197"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51" name="Rectangle 50">
              <a:extLst>
                <a:ext uri="{FF2B5EF4-FFF2-40B4-BE49-F238E27FC236}">
                  <a16:creationId xmlns:a16="http://schemas.microsoft.com/office/drawing/2014/main" id="{6B94506E-CCF0-4A4D-A37B-9B5C46F094C2}"/>
                </a:ext>
              </a:extLst>
            </p:cNvPr>
            <p:cNvSpPr>
              <a:spLocks noChangeAspect="1"/>
            </p:cNvSpPr>
            <p:nvPr/>
          </p:nvSpPr>
          <p:spPr>
            <a:xfrm>
              <a:off x="4175228"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52" name="Rectangle 51">
              <a:extLst>
                <a:ext uri="{FF2B5EF4-FFF2-40B4-BE49-F238E27FC236}">
                  <a16:creationId xmlns:a16="http://schemas.microsoft.com/office/drawing/2014/main" id="{B94E589A-7D6E-40BB-BEF9-255B5131AFAF}"/>
                </a:ext>
              </a:extLst>
            </p:cNvPr>
            <p:cNvSpPr>
              <a:spLocks noChangeAspect="1"/>
            </p:cNvSpPr>
            <p:nvPr/>
          </p:nvSpPr>
          <p:spPr>
            <a:xfrm>
              <a:off x="4390259"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53" name="Rectangle 52">
              <a:extLst>
                <a:ext uri="{FF2B5EF4-FFF2-40B4-BE49-F238E27FC236}">
                  <a16:creationId xmlns:a16="http://schemas.microsoft.com/office/drawing/2014/main" id="{499A0FFA-827A-40E5-B912-FD5E9B53CFE7}"/>
                </a:ext>
              </a:extLst>
            </p:cNvPr>
            <p:cNvSpPr>
              <a:spLocks noChangeAspect="1"/>
            </p:cNvSpPr>
            <p:nvPr/>
          </p:nvSpPr>
          <p:spPr>
            <a:xfrm>
              <a:off x="4605290"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54" name="Rectangle 53">
              <a:extLst>
                <a:ext uri="{FF2B5EF4-FFF2-40B4-BE49-F238E27FC236}">
                  <a16:creationId xmlns:a16="http://schemas.microsoft.com/office/drawing/2014/main" id="{AF135D4C-1143-4F56-B96C-0F69F5764A46}"/>
                </a:ext>
              </a:extLst>
            </p:cNvPr>
            <p:cNvSpPr>
              <a:spLocks noChangeAspect="1"/>
            </p:cNvSpPr>
            <p:nvPr/>
          </p:nvSpPr>
          <p:spPr>
            <a:xfrm>
              <a:off x="4820321"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55" name="Rectangle 54">
              <a:extLst>
                <a:ext uri="{FF2B5EF4-FFF2-40B4-BE49-F238E27FC236}">
                  <a16:creationId xmlns:a16="http://schemas.microsoft.com/office/drawing/2014/main" id="{F61B36EF-EA21-4977-9538-19E65F4BAE18}"/>
                </a:ext>
              </a:extLst>
            </p:cNvPr>
            <p:cNvSpPr>
              <a:spLocks noChangeAspect="1"/>
            </p:cNvSpPr>
            <p:nvPr/>
          </p:nvSpPr>
          <p:spPr>
            <a:xfrm>
              <a:off x="5035352"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56" name="Rectangle 55">
              <a:extLst>
                <a:ext uri="{FF2B5EF4-FFF2-40B4-BE49-F238E27FC236}">
                  <a16:creationId xmlns:a16="http://schemas.microsoft.com/office/drawing/2014/main" id="{13442868-F8C2-4907-A259-66BF4008B7B5}"/>
                </a:ext>
              </a:extLst>
            </p:cNvPr>
            <p:cNvSpPr>
              <a:spLocks noChangeAspect="1"/>
            </p:cNvSpPr>
            <p:nvPr/>
          </p:nvSpPr>
          <p:spPr>
            <a:xfrm>
              <a:off x="5250383"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57" name="Rectangle 56">
              <a:extLst>
                <a:ext uri="{FF2B5EF4-FFF2-40B4-BE49-F238E27FC236}">
                  <a16:creationId xmlns:a16="http://schemas.microsoft.com/office/drawing/2014/main" id="{EE3BDA64-EF0D-4297-A5B5-BBEBC20C1702}"/>
                </a:ext>
              </a:extLst>
            </p:cNvPr>
            <p:cNvSpPr>
              <a:spLocks noChangeAspect="1"/>
            </p:cNvSpPr>
            <p:nvPr/>
          </p:nvSpPr>
          <p:spPr>
            <a:xfrm>
              <a:off x="5465414"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58" name="Rectangle 57">
              <a:extLst>
                <a:ext uri="{FF2B5EF4-FFF2-40B4-BE49-F238E27FC236}">
                  <a16:creationId xmlns:a16="http://schemas.microsoft.com/office/drawing/2014/main" id="{5AAF7DA0-074C-454D-83CC-0F0D74B8ED8F}"/>
                </a:ext>
              </a:extLst>
            </p:cNvPr>
            <p:cNvSpPr>
              <a:spLocks noChangeAspect="1"/>
            </p:cNvSpPr>
            <p:nvPr/>
          </p:nvSpPr>
          <p:spPr>
            <a:xfrm>
              <a:off x="5680448" y="35055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grpSp>
        <p:nvGrpSpPr>
          <p:cNvPr id="59" name="Group 58">
            <a:extLst>
              <a:ext uri="{FF2B5EF4-FFF2-40B4-BE49-F238E27FC236}">
                <a16:creationId xmlns:a16="http://schemas.microsoft.com/office/drawing/2014/main" id="{77FE162B-D73C-4CA1-A057-9DA04394AB15}"/>
              </a:ext>
            </a:extLst>
          </p:cNvPr>
          <p:cNvGrpSpPr/>
          <p:nvPr/>
        </p:nvGrpSpPr>
        <p:grpSpPr>
          <a:xfrm>
            <a:off x="1254389" y="4500212"/>
            <a:ext cx="3204277" cy="272668"/>
            <a:chOff x="3745166" y="3295984"/>
            <a:chExt cx="2115282" cy="180000"/>
          </a:xfrm>
          <a:solidFill>
            <a:srgbClr val="4B44C5"/>
          </a:solidFill>
        </p:grpSpPr>
        <p:sp>
          <p:nvSpPr>
            <p:cNvPr id="60" name="Rectangle 59">
              <a:extLst>
                <a:ext uri="{FF2B5EF4-FFF2-40B4-BE49-F238E27FC236}">
                  <a16:creationId xmlns:a16="http://schemas.microsoft.com/office/drawing/2014/main" id="{E8BA83F7-C150-4C92-AA82-71ED3C14E0BF}"/>
                </a:ext>
              </a:extLst>
            </p:cNvPr>
            <p:cNvSpPr>
              <a:spLocks noChangeAspect="1"/>
            </p:cNvSpPr>
            <p:nvPr/>
          </p:nvSpPr>
          <p:spPr>
            <a:xfrm rot="16200000">
              <a:off x="3745166"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61" name="Rectangle 60">
              <a:extLst>
                <a:ext uri="{FF2B5EF4-FFF2-40B4-BE49-F238E27FC236}">
                  <a16:creationId xmlns:a16="http://schemas.microsoft.com/office/drawing/2014/main" id="{804F2A50-3A73-4C34-9C93-F260209801A6}"/>
                </a:ext>
              </a:extLst>
            </p:cNvPr>
            <p:cNvSpPr>
              <a:spLocks noChangeAspect="1"/>
            </p:cNvSpPr>
            <p:nvPr/>
          </p:nvSpPr>
          <p:spPr>
            <a:xfrm>
              <a:off x="3960197"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62" name="Rectangle 61">
              <a:extLst>
                <a:ext uri="{FF2B5EF4-FFF2-40B4-BE49-F238E27FC236}">
                  <a16:creationId xmlns:a16="http://schemas.microsoft.com/office/drawing/2014/main" id="{F0F8FCED-B996-46CE-8848-E10C095EF52A}"/>
                </a:ext>
              </a:extLst>
            </p:cNvPr>
            <p:cNvSpPr>
              <a:spLocks noChangeAspect="1"/>
            </p:cNvSpPr>
            <p:nvPr/>
          </p:nvSpPr>
          <p:spPr>
            <a:xfrm>
              <a:off x="4175228"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63" name="Rectangle 62">
              <a:extLst>
                <a:ext uri="{FF2B5EF4-FFF2-40B4-BE49-F238E27FC236}">
                  <a16:creationId xmlns:a16="http://schemas.microsoft.com/office/drawing/2014/main" id="{F3385ECA-728E-4FFC-9FF4-11931D2B7C36}"/>
                </a:ext>
              </a:extLst>
            </p:cNvPr>
            <p:cNvSpPr>
              <a:spLocks noChangeAspect="1"/>
            </p:cNvSpPr>
            <p:nvPr/>
          </p:nvSpPr>
          <p:spPr>
            <a:xfrm>
              <a:off x="4390259"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64" name="Rectangle 63">
              <a:extLst>
                <a:ext uri="{FF2B5EF4-FFF2-40B4-BE49-F238E27FC236}">
                  <a16:creationId xmlns:a16="http://schemas.microsoft.com/office/drawing/2014/main" id="{58E2F020-5422-4232-BEB7-A3F7A42EBF49}"/>
                </a:ext>
              </a:extLst>
            </p:cNvPr>
            <p:cNvSpPr>
              <a:spLocks noChangeAspect="1"/>
            </p:cNvSpPr>
            <p:nvPr/>
          </p:nvSpPr>
          <p:spPr>
            <a:xfrm>
              <a:off x="4605290"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65" name="Rectangle 64">
              <a:extLst>
                <a:ext uri="{FF2B5EF4-FFF2-40B4-BE49-F238E27FC236}">
                  <a16:creationId xmlns:a16="http://schemas.microsoft.com/office/drawing/2014/main" id="{2B772AB6-6FBB-461D-A31F-A678D15FE772}"/>
                </a:ext>
              </a:extLst>
            </p:cNvPr>
            <p:cNvSpPr>
              <a:spLocks noChangeAspect="1"/>
            </p:cNvSpPr>
            <p:nvPr/>
          </p:nvSpPr>
          <p:spPr>
            <a:xfrm>
              <a:off x="4820321"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66" name="Rectangle 65">
              <a:extLst>
                <a:ext uri="{FF2B5EF4-FFF2-40B4-BE49-F238E27FC236}">
                  <a16:creationId xmlns:a16="http://schemas.microsoft.com/office/drawing/2014/main" id="{4DFC0E11-13A8-4189-BA65-42C774E29969}"/>
                </a:ext>
              </a:extLst>
            </p:cNvPr>
            <p:cNvSpPr>
              <a:spLocks noChangeAspect="1"/>
            </p:cNvSpPr>
            <p:nvPr/>
          </p:nvSpPr>
          <p:spPr>
            <a:xfrm>
              <a:off x="5035352"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67" name="Rectangle 66">
              <a:extLst>
                <a:ext uri="{FF2B5EF4-FFF2-40B4-BE49-F238E27FC236}">
                  <a16:creationId xmlns:a16="http://schemas.microsoft.com/office/drawing/2014/main" id="{6256B6B7-30BA-43EE-A578-380EE942B107}"/>
                </a:ext>
              </a:extLst>
            </p:cNvPr>
            <p:cNvSpPr>
              <a:spLocks noChangeAspect="1"/>
            </p:cNvSpPr>
            <p:nvPr/>
          </p:nvSpPr>
          <p:spPr>
            <a:xfrm>
              <a:off x="5250383"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68" name="Rectangle 67">
              <a:extLst>
                <a:ext uri="{FF2B5EF4-FFF2-40B4-BE49-F238E27FC236}">
                  <a16:creationId xmlns:a16="http://schemas.microsoft.com/office/drawing/2014/main" id="{03D0953D-7B2F-4E6F-BA64-DB404F343BD1}"/>
                </a:ext>
              </a:extLst>
            </p:cNvPr>
            <p:cNvSpPr>
              <a:spLocks noChangeAspect="1"/>
            </p:cNvSpPr>
            <p:nvPr/>
          </p:nvSpPr>
          <p:spPr>
            <a:xfrm>
              <a:off x="5465414"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69" name="Rectangle 68">
              <a:extLst>
                <a:ext uri="{FF2B5EF4-FFF2-40B4-BE49-F238E27FC236}">
                  <a16:creationId xmlns:a16="http://schemas.microsoft.com/office/drawing/2014/main" id="{B0F26F13-3F1B-46CB-B4DF-79A1B38B7103}"/>
                </a:ext>
              </a:extLst>
            </p:cNvPr>
            <p:cNvSpPr>
              <a:spLocks noChangeAspect="1"/>
            </p:cNvSpPr>
            <p:nvPr/>
          </p:nvSpPr>
          <p:spPr>
            <a:xfrm>
              <a:off x="5680448" y="32959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grpSp>
        <p:nvGrpSpPr>
          <p:cNvPr id="70" name="Group 69">
            <a:extLst>
              <a:ext uri="{FF2B5EF4-FFF2-40B4-BE49-F238E27FC236}">
                <a16:creationId xmlns:a16="http://schemas.microsoft.com/office/drawing/2014/main" id="{757B68C2-42F6-4FA6-94F7-071FB7C6BF4E}"/>
              </a:ext>
            </a:extLst>
          </p:cNvPr>
          <p:cNvGrpSpPr/>
          <p:nvPr/>
        </p:nvGrpSpPr>
        <p:grpSpPr>
          <a:xfrm>
            <a:off x="1254389" y="4182781"/>
            <a:ext cx="3204277" cy="272668"/>
            <a:chOff x="3745166" y="3086434"/>
            <a:chExt cx="2115282" cy="180000"/>
          </a:xfrm>
          <a:solidFill>
            <a:srgbClr val="37C9CB"/>
          </a:solidFill>
        </p:grpSpPr>
        <p:sp>
          <p:nvSpPr>
            <p:cNvPr id="71" name="Rectangle 70">
              <a:extLst>
                <a:ext uri="{FF2B5EF4-FFF2-40B4-BE49-F238E27FC236}">
                  <a16:creationId xmlns:a16="http://schemas.microsoft.com/office/drawing/2014/main" id="{82EE0BF9-6EC0-4483-A963-39E5C8ACA530}"/>
                </a:ext>
              </a:extLst>
            </p:cNvPr>
            <p:cNvSpPr>
              <a:spLocks noChangeAspect="1"/>
            </p:cNvSpPr>
            <p:nvPr/>
          </p:nvSpPr>
          <p:spPr>
            <a:xfrm rot="16200000">
              <a:off x="3745166" y="3086434"/>
              <a:ext cx="180000" cy="1800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72" name="Rectangle 71">
              <a:extLst>
                <a:ext uri="{FF2B5EF4-FFF2-40B4-BE49-F238E27FC236}">
                  <a16:creationId xmlns:a16="http://schemas.microsoft.com/office/drawing/2014/main" id="{F518DB38-1120-45DC-8298-CB4CDE137340}"/>
                </a:ext>
              </a:extLst>
            </p:cNvPr>
            <p:cNvSpPr>
              <a:spLocks noChangeAspect="1"/>
            </p:cNvSpPr>
            <p:nvPr/>
          </p:nvSpPr>
          <p:spPr>
            <a:xfrm>
              <a:off x="3960197" y="3086434"/>
              <a:ext cx="180000" cy="1800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73" name="Rectangle 72">
              <a:extLst>
                <a:ext uri="{FF2B5EF4-FFF2-40B4-BE49-F238E27FC236}">
                  <a16:creationId xmlns:a16="http://schemas.microsoft.com/office/drawing/2014/main" id="{1BD1C027-BF5C-48E2-BAD8-EE304CC1E39E}"/>
                </a:ext>
              </a:extLst>
            </p:cNvPr>
            <p:cNvSpPr>
              <a:spLocks noChangeAspect="1"/>
            </p:cNvSpPr>
            <p:nvPr/>
          </p:nvSpPr>
          <p:spPr>
            <a:xfrm>
              <a:off x="4175228" y="3086434"/>
              <a:ext cx="180000" cy="1800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74" name="Rectangle 73">
              <a:extLst>
                <a:ext uri="{FF2B5EF4-FFF2-40B4-BE49-F238E27FC236}">
                  <a16:creationId xmlns:a16="http://schemas.microsoft.com/office/drawing/2014/main" id="{180305EE-42E7-411A-AD72-1704CA4AD834}"/>
                </a:ext>
              </a:extLst>
            </p:cNvPr>
            <p:cNvSpPr>
              <a:spLocks noChangeAspect="1"/>
            </p:cNvSpPr>
            <p:nvPr/>
          </p:nvSpPr>
          <p:spPr>
            <a:xfrm>
              <a:off x="4605290" y="3086434"/>
              <a:ext cx="180000" cy="180000"/>
            </a:xfrm>
            <a:prstGeom prst="rect">
              <a:avLst/>
            </a:prstGeom>
            <a:solidFill>
              <a:srgbClr val="4B44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75" name="Rectangle 74">
              <a:extLst>
                <a:ext uri="{FF2B5EF4-FFF2-40B4-BE49-F238E27FC236}">
                  <a16:creationId xmlns:a16="http://schemas.microsoft.com/office/drawing/2014/main" id="{8F50D8A3-E2DC-4007-A256-99B011E1D48A}"/>
                </a:ext>
              </a:extLst>
            </p:cNvPr>
            <p:cNvSpPr>
              <a:spLocks noChangeAspect="1"/>
            </p:cNvSpPr>
            <p:nvPr/>
          </p:nvSpPr>
          <p:spPr>
            <a:xfrm>
              <a:off x="4820321" y="3086434"/>
              <a:ext cx="180000" cy="180000"/>
            </a:xfrm>
            <a:prstGeom prst="rect">
              <a:avLst/>
            </a:prstGeom>
            <a:solidFill>
              <a:srgbClr val="4B44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76" name="Rectangle 75">
              <a:extLst>
                <a:ext uri="{FF2B5EF4-FFF2-40B4-BE49-F238E27FC236}">
                  <a16:creationId xmlns:a16="http://schemas.microsoft.com/office/drawing/2014/main" id="{08E05929-4007-4E3D-A31C-7EF4215A7B36}"/>
                </a:ext>
              </a:extLst>
            </p:cNvPr>
            <p:cNvSpPr>
              <a:spLocks noChangeAspect="1"/>
            </p:cNvSpPr>
            <p:nvPr/>
          </p:nvSpPr>
          <p:spPr>
            <a:xfrm>
              <a:off x="5035352" y="3086434"/>
              <a:ext cx="180000" cy="180000"/>
            </a:xfrm>
            <a:prstGeom prst="rect">
              <a:avLst/>
            </a:prstGeom>
            <a:solidFill>
              <a:srgbClr val="4B44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77" name="Rectangle 76">
              <a:extLst>
                <a:ext uri="{FF2B5EF4-FFF2-40B4-BE49-F238E27FC236}">
                  <a16:creationId xmlns:a16="http://schemas.microsoft.com/office/drawing/2014/main" id="{810C1AFF-4920-4758-BF07-0263AAA571DE}"/>
                </a:ext>
              </a:extLst>
            </p:cNvPr>
            <p:cNvSpPr>
              <a:spLocks noChangeAspect="1"/>
            </p:cNvSpPr>
            <p:nvPr/>
          </p:nvSpPr>
          <p:spPr>
            <a:xfrm>
              <a:off x="5250383" y="3086434"/>
              <a:ext cx="180000" cy="180000"/>
            </a:xfrm>
            <a:prstGeom prst="rect">
              <a:avLst/>
            </a:prstGeom>
            <a:solidFill>
              <a:srgbClr val="4B44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78" name="Rectangle 77">
              <a:extLst>
                <a:ext uri="{FF2B5EF4-FFF2-40B4-BE49-F238E27FC236}">
                  <a16:creationId xmlns:a16="http://schemas.microsoft.com/office/drawing/2014/main" id="{81485AB2-894B-42B0-888B-18F508AADC3F}"/>
                </a:ext>
              </a:extLst>
            </p:cNvPr>
            <p:cNvSpPr>
              <a:spLocks noChangeAspect="1"/>
            </p:cNvSpPr>
            <p:nvPr/>
          </p:nvSpPr>
          <p:spPr>
            <a:xfrm>
              <a:off x="5465414" y="3086434"/>
              <a:ext cx="180000" cy="180000"/>
            </a:xfrm>
            <a:prstGeom prst="rect">
              <a:avLst/>
            </a:prstGeom>
            <a:solidFill>
              <a:srgbClr val="4B44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79" name="Rectangle 78">
              <a:extLst>
                <a:ext uri="{FF2B5EF4-FFF2-40B4-BE49-F238E27FC236}">
                  <a16:creationId xmlns:a16="http://schemas.microsoft.com/office/drawing/2014/main" id="{54338E9A-BF0F-44B2-A2F2-B282EDC5D4AB}"/>
                </a:ext>
              </a:extLst>
            </p:cNvPr>
            <p:cNvSpPr>
              <a:spLocks noChangeAspect="1"/>
            </p:cNvSpPr>
            <p:nvPr/>
          </p:nvSpPr>
          <p:spPr>
            <a:xfrm>
              <a:off x="5680448" y="3086434"/>
              <a:ext cx="180000" cy="180000"/>
            </a:xfrm>
            <a:prstGeom prst="rect">
              <a:avLst/>
            </a:prstGeom>
            <a:solidFill>
              <a:srgbClr val="4B44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80" name="Rectangle 79">
              <a:extLst>
                <a:ext uri="{FF2B5EF4-FFF2-40B4-BE49-F238E27FC236}">
                  <a16:creationId xmlns:a16="http://schemas.microsoft.com/office/drawing/2014/main" id="{39854B69-9C1E-41F3-86AD-E7359152832D}"/>
                </a:ext>
              </a:extLst>
            </p:cNvPr>
            <p:cNvSpPr>
              <a:spLocks noChangeAspect="1"/>
            </p:cNvSpPr>
            <p:nvPr/>
          </p:nvSpPr>
          <p:spPr>
            <a:xfrm>
              <a:off x="4390259" y="3086434"/>
              <a:ext cx="180000" cy="180000"/>
            </a:xfrm>
            <a:prstGeom prst="rect">
              <a:avLst/>
            </a:prstGeom>
            <a:solidFill>
              <a:srgbClr val="4B44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grpSp>
        <p:nvGrpSpPr>
          <p:cNvPr id="81" name="Group 80">
            <a:extLst>
              <a:ext uri="{FF2B5EF4-FFF2-40B4-BE49-F238E27FC236}">
                <a16:creationId xmlns:a16="http://schemas.microsoft.com/office/drawing/2014/main" id="{15F8C400-2030-4390-A980-616D92F9DD91}"/>
              </a:ext>
            </a:extLst>
          </p:cNvPr>
          <p:cNvGrpSpPr/>
          <p:nvPr/>
        </p:nvGrpSpPr>
        <p:grpSpPr>
          <a:xfrm>
            <a:off x="1254389" y="3865350"/>
            <a:ext cx="3204277" cy="272668"/>
            <a:chOff x="3745166" y="2876884"/>
            <a:chExt cx="2115282" cy="180000"/>
          </a:xfrm>
          <a:solidFill>
            <a:schemeClr val="bg2">
              <a:lumMod val="75000"/>
            </a:schemeClr>
          </a:solidFill>
        </p:grpSpPr>
        <p:sp>
          <p:nvSpPr>
            <p:cNvPr id="82" name="Rectangle 81">
              <a:extLst>
                <a:ext uri="{FF2B5EF4-FFF2-40B4-BE49-F238E27FC236}">
                  <a16:creationId xmlns:a16="http://schemas.microsoft.com/office/drawing/2014/main" id="{1AD34707-EAD0-45C1-9F3B-5EE5E00A07A6}"/>
                </a:ext>
              </a:extLst>
            </p:cNvPr>
            <p:cNvSpPr>
              <a:spLocks noChangeAspect="1"/>
            </p:cNvSpPr>
            <p:nvPr/>
          </p:nvSpPr>
          <p:spPr>
            <a:xfrm>
              <a:off x="4390259"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83" name="Rectangle 82">
              <a:extLst>
                <a:ext uri="{FF2B5EF4-FFF2-40B4-BE49-F238E27FC236}">
                  <a16:creationId xmlns:a16="http://schemas.microsoft.com/office/drawing/2014/main" id="{7D4E00A7-D2CA-4E52-BC1B-BEECFBE9DD54}"/>
                </a:ext>
              </a:extLst>
            </p:cNvPr>
            <p:cNvSpPr>
              <a:spLocks noChangeAspect="1"/>
            </p:cNvSpPr>
            <p:nvPr/>
          </p:nvSpPr>
          <p:spPr>
            <a:xfrm rot="16200000">
              <a:off x="3745166"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84" name="Rectangle 83">
              <a:extLst>
                <a:ext uri="{FF2B5EF4-FFF2-40B4-BE49-F238E27FC236}">
                  <a16:creationId xmlns:a16="http://schemas.microsoft.com/office/drawing/2014/main" id="{678B4E81-54C1-487F-86D9-3EA590BA6096}"/>
                </a:ext>
              </a:extLst>
            </p:cNvPr>
            <p:cNvSpPr>
              <a:spLocks noChangeAspect="1"/>
            </p:cNvSpPr>
            <p:nvPr/>
          </p:nvSpPr>
          <p:spPr>
            <a:xfrm>
              <a:off x="3960197"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85" name="Rectangle 84">
              <a:extLst>
                <a:ext uri="{FF2B5EF4-FFF2-40B4-BE49-F238E27FC236}">
                  <a16:creationId xmlns:a16="http://schemas.microsoft.com/office/drawing/2014/main" id="{8C355D33-293D-49FF-8311-DD9859419273}"/>
                </a:ext>
              </a:extLst>
            </p:cNvPr>
            <p:cNvSpPr>
              <a:spLocks noChangeAspect="1"/>
            </p:cNvSpPr>
            <p:nvPr/>
          </p:nvSpPr>
          <p:spPr>
            <a:xfrm>
              <a:off x="4175228"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86" name="Rectangle 85">
              <a:extLst>
                <a:ext uri="{FF2B5EF4-FFF2-40B4-BE49-F238E27FC236}">
                  <a16:creationId xmlns:a16="http://schemas.microsoft.com/office/drawing/2014/main" id="{92E85433-2C49-4483-927C-278B75D5ED9E}"/>
                </a:ext>
              </a:extLst>
            </p:cNvPr>
            <p:cNvSpPr>
              <a:spLocks noChangeAspect="1"/>
            </p:cNvSpPr>
            <p:nvPr/>
          </p:nvSpPr>
          <p:spPr>
            <a:xfrm>
              <a:off x="4605290"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87" name="Rectangle 86">
              <a:extLst>
                <a:ext uri="{FF2B5EF4-FFF2-40B4-BE49-F238E27FC236}">
                  <a16:creationId xmlns:a16="http://schemas.microsoft.com/office/drawing/2014/main" id="{2346D73B-E072-478A-8DC9-BE4FDD416607}"/>
                </a:ext>
              </a:extLst>
            </p:cNvPr>
            <p:cNvSpPr>
              <a:spLocks noChangeAspect="1"/>
            </p:cNvSpPr>
            <p:nvPr/>
          </p:nvSpPr>
          <p:spPr>
            <a:xfrm>
              <a:off x="4820321"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88" name="Rectangle 87">
              <a:extLst>
                <a:ext uri="{FF2B5EF4-FFF2-40B4-BE49-F238E27FC236}">
                  <a16:creationId xmlns:a16="http://schemas.microsoft.com/office/drawing/2014/main" id="{A7705F7B-A814-479F-B369-E0D5D654B121}"/>
                </a:ext>
              </a:extLst>
            </p:cNvPr>
            <p:cNvSpPr>
              <a:spLocks noChangeAspect="1"/>
            </p:cNvSpPr>
            <p:nvPr/>
          </p:nvSpPr>
          <p:spPr>
            <a:xfrm>
              <a:off x="5035352"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89" name="Rectangle 88">
              <a:extLst>
                <a:ext uri="{FF2B5EF4-FFF2-40B4-BE49-F238E27FC236}">
                  <a16:creationId xmlns:a16="http://schemas.microsoft.com/office/drawing/2014/main" id="{30ED9143-790A-4823-A55C-73188D3F6B9C}"/>
                </a:ext>
              </a:extLst>
            </p:cNvPr>
            <p:cNvSpPr>
              <a:spLocks noChangeAspect="1"/>
            </p:cNvSpPr>
            <p:nvPr/>
          </p:nvSpPr>
          <p:spPr>
            <a:xfrm>
              <a:off x="5250383"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90" name="Rectangle 89">
              <a:extLst>
                <a:ext uri="{FF2B5EF4-FFF2-40B4-BE49-F238E27FC236}">
                  <a16:creationId xmlns:a16="http://schemas.microsoft.com/office/drawing/2014/main" id="{8C5AAB6A-1294-456E-A0D3-464EB14593BE}"/>
                </a:ext>
              </a:extLst>
            </p:cNvPr>
            <p:cNvSpPr>
              <a:spLocks noChangeAspect="1"/>
            </p:cNvSpPr>
            <p:nvPr/>
          </p:nvSpPr>
          <p:spPr>
            <a:xfrm>
              <a:off x="5465414"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91" name="Rectangle 90">
              <a:extLst>
                <a:ext uri="{FF2B5EF4-FFF2-40B4-BE49-F238E27FC236}">
                  <a16:creationId xmlns:a16="http://schemas.microsoft.com/office/drawing/2014/main" id="{52E15447-BF97-49A9-AFE0-938D8371F559}"/>
                </a:ext>
              </a:extLst>
            </p:cNvPr>
            <p:cNvSpPr>
              <a:spLocks noChangeAspect="1"/>
            </p:cNvSpPr>
            <p:nvPr/>
          </p:nvSpPr>
          <p:spPr>
            <a:xfrm>
              <a:off x="5680448" y="28768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grpSp>
        <p:nvGrpSpPr>
          <p:cNvPr id="92" name="Group 91">
            <a:extLst>
              <a:ext uri="{FF2B5EF4-FFF2-40B4-BE49-F238E27FC236}">
                <a16:creationId xmlns:a16="http://schemas.microsoft.com/office/drawing/2014/main" id="{C0735383-2334-4C8B-A820-D9AE6501C79D}"/>
              </a:ext>
            </a:extLst>
          </p:cNvPr>
          <p:cNvGrpSpPr/>
          <p:nvPr/>
        </p:nvGrpSpPr>
        <p:grpSpPr>
          <a:xfrm>
            <a:off x="1254389" y="3547919"/>
            <a:ext cx="3204277" cy="272668"/>
            <a:chOff x="3745166" y="2667334"/>
            <a:chExt cx="2115282" cy="180000"/>
          </a:xfrm>
          <a:solidFill>
            <a:schemeClr val="bg2">
              <a:lumMod val="75000"/>
            </a:schemeClr>
          </a:solidFill>
        </p:grpSpPr>
        <p:sp>
          <p:nvSpPr>
            <p:cNvPr id="93" name="Rectangle 92">
              <a:extLst>
                <a:ext uri="{FF2B5EF4-FFF2-40B4-BE49-F238E27FC236}">
                  <a16:creationId xmlns:a16="http://schemas.microsoft.com/office/drawing/2014/main" id="{F94133EC-E064-4B55-A8CF-03398FB0554B}"/>
                </a:ext>
              </a:extLst>
            </p:cNvPr>
            <p:cNvSpPr>
              <a:spLocks noChangeAspect="1"/>
            </p:cNvSpPr>
            <p:nvPr/>
          </p:nvSpPr>
          <p:spPr>
            <a:xfrm rot="16200000">
              <a:off x="3745166"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94" name="Rectangle 93">
              <a:extLst>
                <a:ext uri="{FF2B5EF4-FFF2-40B4-BE49-F238E27FC236}">
                  <a16:creationId xmlns:a16="http://schemas.microsoft.com/office/drawing/2014/main" id="{99101454-78C1-4132-9301-78D76E196E4D}"/>
                </a:ext>
              </a:extLst>
            </p:cNvPr>
            <p:cNvSpPr>
              <a:spLocks noChangeAspect="1"/>
            </p:cNvSpPr>
            <p:nvPr/>
          </p:nvSpPr>
          <p:spPr>
            <a:xfrm>
              <a:off x="3960197"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95" name="Rectangle 94">
              <a:extLst>
                <a:ext uri="{FF2B5EF4-FFF2-40B4-BE49-F238E27FC236}">
                  <a16:creationId xmlns:a16="http://schemas.microsoft.com/office/drawing/2014/main" id="{4AA3E289-31EE-4B3A-9ADD-9FDD593E245F}"/>
                </a:ext>
              </a:extLst>
            </p:cNvPr>
            <p:cNvSpPr>
              <a:spLocks noChangeAspect="1"/>
            </p:cNvSpPr>
            <p:nvPr/>
          </p:nvSpPr>
          <p:spPr>
            <a:xfrm>
              <a:off x="4175228"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96" name="Rectangle 95">
              <a:extLst>
                <a:ext uri="{FF2B5EF4-FFF2-40B4-BE49-F238E27FC236}">
                  <a16:creationId xmlns:a16="http://schemas.microsoft.com/office/drawing/2014/main" id="{50D25416-05D9-4A96-9994-40D659B65C61}"/>
                </a:ext>
              </a:extLst>
            </p:cNvPr>
            <p:cNvSpPr>
              <a:spLocks noChangeAspect="1"/>
            </p:cNvSpPr>
            <p:nvPr/>
          </p:nvSpPr>
          <p:spPr>
            <a:xfrm>
              <a:off x="4605290"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97" name="Rectangle 96">
              <a:extLst>
                <a:ext uri="{FF2B5EF4-FFF2-40B4-BE49-F238E27FC236}">
                  <a16:creationId xmlns:a16="http://schemas.microsoft.com/office/drawing/2014/main" id="{546F48FA-3541-4477-B705-2075B86A588E}"/>
                </a:ext>
              </a:extLst>
            </p:cNvPr>
            <p:cNvSpPr>
              <a:spLocks noChangeAspect="1"/>
            </p:cNvSpPr>
            <p:nvPr/>
          </p:nvSpPr>
          <p:spPr>
            <a:xfrm>
              <a:off x="4820321"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98" name="Rectangle 97">
              <a:extLst>
                <a:ext uri="{FF2B5EF4-FFF2-40B4-BE49-F238E27FC236}">
                  <a16:creationId xmlns:a16="http://schemas.microsoft.com/office/drawing/2014/main" id="{F9A75DEA-022F-4FCD-86B5-5C68D033D4A2}"/>
                </a:ext>
              </a:extLst>
            </p:cNvPr>
            <p:cNvSpPr>
              <a:spLocks noChangeAspect="1"/>
            </p:cNvSpPr>
            <p:nvPr/>
          </p:nvSpPr>
          <p:spPr>
            <a:xfrm>
              <a:off x="5035352"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99" name="Rectangle 98">
              <a:extLst>
                <a:ext uri="{FF2B5EF4-FFF2-40B4-BE49-F238E27FC236}">
                  <a16:creationId xmlns:a16="http://schemas.microsoft.com/office/drawing/2014/main" id="{D002DB8C-2093-4BF9-9C53-C4DE3659DF3D}"/>
                </a:ext>
              </a:extLst>
            </p:cNvPr>
            <p:cNvSpPr>
              <a:spLocks noChangeAspect="1"/>
            </p:cNvSpPr>
            <p:nvPr/>
          </p:nvSpPr>
          <p:spPr>
            <a:xfrm>
              <a:off x="5250383"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00" name="Rectangle 99">
              <a:extLst>
                <a:ext uri="{FF2B5EF4-FFF2-40B4-BE49-F238E27FC236}">
                  <a16:creationId xmlns:a16="http://schemas.microsoft.com/office/drawing/2014/main" id="{873E3BFE-1C48-48A3-A707-D2A0BD52F85E}"/>
                </a:ext>
              </a:extLst>
            </p:cNvPr>
            <p:cNvSpPr>
              <a:spLocks noChangeAspect="1"/>
            </p:cNvSpPr>
            <p:nvPr/>
          </p:nvSpPr>
          <p:spPr>
            <a:xfrm>
              <a:off x="5465414"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01" name="Rectangle 100">
              <a:extLst>
                <a:ext uri="{FF2B5EF4-FFF2-40B4-BE49-F238E27FC236}">
                  <a16:creationId xmlns:a16="http://schemas.microsoft.com/office/drawing/2014/main" id="{ACAA9244-0B1E-4112-9D75-579BF2846176}"/>
                </a:ext>
              </a:extLst>
            </p:cNvPr>
            <p:cNvSpPr>
              <a:spLocks noChangeAspect="1"/>
            </p:cNvSpPr>
            <p:nvPr/>
          </p:nvSpPr>
          <p:spPr>
            <a:xfrm>
              <a:off x="5680448"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02" name="Rectangle 101">
              <a:extLst>
                <a:ext uri="{FF2B5EF4-FFF2-40B4-BE49-F238E27FC236}">
                  <a16:creationId xmlns:a16="http://schemas.microsoft.com/office/drawing/2014/main" id="{37EC48BD-04B9-4038-92AF-809EF9D3F0B5}"/>
                </a:ext>
              </a:extLst>
            </p:cNvPr>
            <p:cNvSpPr>
              <a:spLocks noChangeAspect="1"/>
            </p:cNvSpPr>
            <p:nvPr/>
          </p:nvSpPr>
          <p:spPr>
            <a:xfrm>
              <a:off x="4390259" y="26673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grpSp>
        <p:nvGrpSpPr>
          <p:cNvPr id="103" name="Group 102">
            <a:extLst>
              <a:ext uri="{FF2B5EF4-FFF2-40B4-BE49-F238E27FC236}">
                <a16:creationId xmlns:a16="http://schemas.microsoft.com/office/drawing/2014/main" id="{ECD14B92-A40C-4D61-973D-022E9EA2E784}"/>
              </a:ext>
            </a:extLst>
          </p:cNvPr>
          <p:cNvGrpSpPr/>
          <p:nvPr/>
        </p:nvGrpSpPr>
        <p:grpSpPr>
          <a:xfrm>
            <a:off x="1254389" y="3230488"/>
            <a:ext cx="3204277" cy="272668"/>
            <a:chOff x="3745166" y="2457784"/>
            <a:chExt cx="2115282" cy="180000"/>
          </a:xfrm>
          <a:solidFill>
            <a:schemeClr val="bg2">
              <a:lumMod val="75000"/>
            </a:schemeClr>
          </a:solidFill>
        </p:grpSpPr>
        <p:sp>
          <p:nvSpPr>
            <p:cNvPr id="104" name="Rectangle 103">
              <a:extLst>
                <a:ext uri="{FF2B5EF4-FFF2-40B4-BE49-F238E27FC236}">
                  <a16:creationId xmlns:a16="http://schemas.microsoft.com/office/drawing/2014/main" id="{1E6A2B04-8338-4DC2-84DB-176FB9D37F77}"/>
                </a:ext>
              </a:extLst>
            </p:cNvPr>
            <p:cNvSpPr>
              <a:spLocks noChangeAspect="1"/>
            </p:cNvSpPr>
            <p:nvPr/>
          </p:nvSpPr>
          <p:spPr>
            <a:xfrm>
              <a:off x="4390259"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05" name="Rectangle 104">
              <a:extLst>
                <a:ext uri="{FF2B5EF4-FFF2-40B4-BE49-F238E27FC236}">
                  <a16:creationId xmlns:a16="http://schemas.microsoft.com/office/drawing/2014/main" id="{F44388CB-24FD-4755-9643-E52EF95AE1D6}"/>
                </a:ext>
              </a:extLst>
            </p:cNvPr>
            <p:cNvSpPr>
              <a:spLocks noChangeAspect="1"/>
            </p:cNvSpPr>
            <p:nvPr/>
          </p:nvSpPr>
          <p:spPr>
            <a:xfrm rot="16200000">
              <a:off x="3745166"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06" name="Rectangle 105">
              <a:extLst>
                <a:ext uri="{FF2B5EF4-FFF2-40B4-BE49-F238E27FC236}">
                  <a16:creationId xmlns:a16="http://schemas.microsoft.com/office/drawing/2014/main" id="{64568996-6576-4436-8970-1AD446E1254E}"/>
                </a:ext>
              </a:extLst>
            </p:cNvPr>
            <p:cNvSpPr>
              <a:spLocks noChangeAspect="1"/>
            </p:cNvSpPr>
            <p:nvPr/>
          </p:nvSpPr>
          <p:spPr>
            <a:xfrm>
              <a:off x="3960197"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07" name="Rectangle 106">
              <a:extLst>
                <a:ext uri="{FF2B5EF4-FFF2-40B4-BE49-F238E27FC236}">
                  <a16:creationId xmlns:a16="http://schemas.microsoft.com/office/drawing/2014/main" id="{93D9ACA1-3684-47E8-AF73-2BF4EC172134}"/>
                </a:ext>
              </a:extLst>
            </p:cNvPr>
            <p:cNvSpPr>
              <a:spLocks noChangeAspect="1"/>
            </p:cNvSpPr>
            <p:nvPr/>
          </p:nvSpPr>
          <p:spPr>
            <a:xfrm>
              <a:off x="4175228"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08" name="Rectangle 107">
              <a:extLst>
                <a:ext uri="{FF2B5EF4-FFF2-40B4-BE49-F238E27FC236}">
                  <a16:creationId xmlns:a16="http://schemas.microsoft.com/office/drawing/2014/main" id="{18EB0527-AB86-4DCC-8BA8-1689F75286B2}"/>
                </a:ext>
              </a:extLst>
            </p:cNvPr>
            <p:cNvSpPr>
              <a:spLocks noChangeAspect="1"/>
            </p:cNvSpPr>
            <p:nvPr/>
          </p:nvSpPr>
          <p:spPr>
            <a:xfrm>
              <a:off x="4605290"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09" name="Rectangle 108">
              <a:extLst>
                <a:ext uri="{FF2B5EF4-FFF2-40B4-BE49-F238E27FC236}">
                  <a16:creationId xmlns:a16="http://schemas.microsoft.com/office/drawing/2014/main" id="{7C52B315-395E-4CC4-93E0-CA2503205430}"/>
                </a:ext>
              </a:extLst>
            </p:cNvPr>
            <p:cNvSpPr>
              <a:spLocks noChangeAspect="1"/>
            </p:cNvSpPr>
            <p:nvPr/>
          </p:nvSpPr>
          <p:spPr>
            <a:xfrm>
              <a:off x="4820321"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10" name="Rectangle 109">
              <a:extLst>
                <a:ext uri="{FF2B5EF4-FFF2-40B4-BE49-F238E27FC236}">
                  <a16:creationId xmlns:a16="http://schemas.microsoft.com/office/drawing/2014/main" id="{26003EE3-CC1B-4148-AC41-5235D88F4BF5}"/>
                </a:ext>
              </a:extLst>
            </p:cNvPr>
            <p:cNvSpPr>
              <a:spLocks noChangeAspect="1"/>
            </p:cNvSpPr>
            <p:nvPr/>
          </p:nvSpPr>
          <p:spPr>
            <a:xfrm>
              <a:off x="5035352"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11" name="Rectangle 110">
              <a:extLst>
                <a:ext uri="{FF2B5EF4-FFF2-40B4-BE49-F238E27FC236}">
                  <a16:creationId xmlns:a16="http://schemas.microsoft.com/office/drawing/2014/main" id="{BCDADCDE-7865-4FCE-9850-4894C51F749B}"/>
                </a:ext>
              </a:extLst>
            </p:cNvPr>
            <p:cNvSpPr>
              <a:spLocks noChangeAspect="1"/>
            </p:cNvSpPr>
            <p:nvPr/>
          </p:nvSpPr>
          <p:spPr>
            <a:xfrm>
              <a:off x="5250383"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12" name="Rectangle 111">
              <a:extLst>
                <a:ext uri="{FF2B5EF4-FFF2-40B4-BE49-F238E27FC236}">
                  <a16:creationId xmlns:a16="http://schemas.microsoft.com/office/drawing/2014/main" id="{12EE3CFA-415B-4A0A-9F2E-B497F94E63E2}"/>
                </a:ext>
              </a:extLst>
            </p:cNvPr>
            <p:cNvSpPr>
              <a:spLocks noChangeAspect="1"/>
            </p:cNvSpPr>
            <p:nvPr/>
          </p:nvSpPr>
          <p:spPr>
            <a:xfrm>
              <a:off x="5465414"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13" name="Rectangle 112">
              <a:extLst>
                <a:ext uri="{FF2B5EF4-FFF2-40B4-BE49-F238E27FC236}">
                  <a16:creationId xmlns:a16="http://schemas.microsoft.com/office/drawing/2014/main" id="{3383FB56-4324-43F5-8CAD-6C7FFBB37D2D}"/>
                </a:ext>
              </a:extLst>
            </p:cNvPr>
            <p:cNvSpPr>
              <a:spLocks noChangeAspect="1"/>
            </p:cNvSpPr>
            <p:nvPr/>
          </p:nvSpPr>
          <p:spPr>
            <a:xfrm>
              <a:off x="5680448" y="24577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grpSp>
        <p:nvGrpSpPr>
          <p:cNvPr id="114" name="Group 113">
            <a:extLst>
              <a:ext uri="{FF2B5EF4-FFF2-40B4-BE49-F238E27FC236}">
                <a16:creationId xmlns:a16="http://schemas.microsoft.com/office/drawing/2014/main" id="{359DD6BB-DC83-4A86-9709-B69E489EBC0A}"/>
              </a:ext>
            </a:extLst>
          </p:cNvPr>
          <p:cNvGrpSpPr/>
          <p:nvPr/>
        </p:nvGrpSpPr>
        <p:grpSpPr>
          <a:xfrm>
            <a:off x="1254389" y="2913057"/>
            <a:ext cx="3204277" cy="272668"/>
            <a:chOff x="3745166" y="2248234"/>
            <a:chExt cx="2115282" cy="180000"/>
          </a:xfrm>
          <a:solidFill>
            <a:schemeClr val="bg2">
              <a:lumMod val="75000"/>
            </a:schemeClr>
          </a:solidFill>
        </p:grpSpPr>
        <p:sp>
          <p:nvSpPr>
            <p:cNvPr id="115" name="Rectangle 114">
              <a:extLst>
                <a:ext uri="{FF2B5EF4-FFF2-40B4-BE49-F238E27FC236}">
                  <a16:creationId xmlns:a16="http://schemas.microsoft.com/office/drawing/2014/main" id="{D9690E93-E924-4A00-9F77-ED7D210249A8}"/>
                </a:ext>
              </a:extLst>
            </p:cNvPr>
            <p:cNvSpPr>
              <a:spLocks noChangeAspect="1"/>
            </p:cNvSpPr>
            <p:nvPr/>
          </p:nvSpPr>
          <p:spPr>
            <a:xfrm rot="16200000">
              <a:off x="3745166"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16" name="Rectangle 115">
              <a:extLst>
                <a:ext uri="{FF2B5EF4-FFF2-40B4-BE49-F238E27FC236}">
                  <a16:creationId xmlns:a16="http://schemas.microsoft.com/office/drawing/2014/main" id="{FFB1B710-94FB-479A-B2B0-5CDFA17ED9D3}"/>
                </a:ext>
              </a:extLst>
            </p:cNvPr>
            <p:cNvSpPr>
              <a:spLocks noChangeAspect="1"/>
            </p:cNvSpPr>
            <p:nvPr/>
          </p:nvSpPr>
          <p:spPr>
            <a:xfrm>
              <a:off x="3960197"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17" name="Rectangle 116">
              <a:extLst>
                <a:ext uri="{FF2B5EF4-FFF2-40B4-BE49-F238E27FC236}">
                  <a16:creationId xmlns:a16="http://schemas.microsoft.com/office/drawing/2014/main" id="{670E77B8-2640-49DA-9C91-A7A265521AA4}"/>
                </a:ext>
              </a:extLst>
            </p:cNvPr>
            <p:cNvSpPr>
              <a:spLocks noChangeAspect="1"/>
            </p:cNvSpPr>
            <p:nvPr/>
          </p:nvSpPr>
          <p:spPr>
            <a:xfrm>
              <a:off x="4175228"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18" name="Rectangle 117">
              <a:extLst>
                <a:ext uri="{FF2B5EF4-FFF2-40B4-BE49-F238E27FC236}">
                  <a16:creationId xmlns:a16="http://schemas.microsoft.com/office/drawing/2014/main" id="{D733FF8F-FC64-471B-AE77-B3EE8687B731}"/>
                </a:ext>
              </a:extLst>
            </p:cNvPr>
            <p:cNvSpPr>
              <a:spLocks noChangeAspect="1"/>
            </p:cNvSpPr>
            <p:nvPr/>
          </p:nvSpPr>
          <p:spPr>
            <a:xfrm>
              <a:off x="4390259"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19" name="Rectangle 118">
              <a:extLst>
                <a:ext uri="{FF2B5EF4-FFF2-40B4-BE49-F238E27FC236}">
                  <a16:creationId xmlns:a16="http://schemas.microsoft.com/office/drawing/2014/main" id="{E96F6FE2-5906-4F38-B591-B48FAA3539B0}"/>
                </a:ext>
              </a:extLst>
            </p:cNvPr>
            <p:cNvSpPr>
              <a:spLocks noChangeAspect="1"/>
            </p:cNvSpPr>
            <p:nvPr/>
          </p:nvSpPr>
          <p:spPr>
            <a:xfrm>
              <a:off x="4605290"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20" name="Rectangle 119">
              <a:extLst>
                <a:ext uri="{FF2B5EF4-FFF2-40B4-BE49-F238E27FC236}">
                  <a16:creationId xmlns:a16="http://schemas.microsoft.com/office/drawing/2014/main" id="{115CF0BF-C24A-4C3D-B60E-8B3774C4BFD7}"/>
                </a:ext>
              </a:extLst>
            </p:cNvPr>
            <p:cNvSpPr>
              <a:spLocks noChangeAspect="1"/>
            </p:cNvSpPr>
            <p:nvPr/>
          </p:nvSpPr>
          <p:spPr>
            <a:xfrm>
              <a:off x="4820321"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21" name="Rectangle 120">
              <a:extLst>
                <a:ext uri="{FF2B5EF4-FFF2-40B4-BE49-F238E27FC236}">
                  <a16:creationId xmlns:a16="http://schemas.microsoft.com/office/drawing/2014/main" id="{AA8D9AF1-7E4C-4D99-954B-100A842573BA}"/>
                </a:ext>
              </a:extLst>
            </p:cNvPr>
            <p:cNvSpPr>
              <a:spLocks noChangeAspect="1"/>
            </p:cNvSpPr>
            <p:nvPr/>
          </p:nvSpPr>
          <p:spPr>
            <a:xfrm>
              <a:off x="5035352"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22" name="Rectangle 121">
              <a:extLst>
                <a:ext uri="{FF2B5EF4-FFF2-40B4-BE49-F238E27FC236}">
                  <a16:creationId xmlns:a16="http://schemas.microsoft.com/office/drawing/2014/main" id="{06CBEAD7-B8D6-4090-9809-F94426DBC64A}"/>
                </a:ext>
              </a:extLst>
            </p:cNvPr>
            <p:cNvSpPr>
              <a:spLocks noChangeAspect="1"/>
            </p:cNvSpPr>
            <p:nvPr/>
          </p:nvSpPr>
          <p:spPr>
            <a:xfrm>
              <a:off x="5250383"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23" name="Rectangle 122">
              <a:extLst>
                <a:ext uri="{FF2B5EF4-FFF2-40B4-BE49-F238E27FC236}">
                  <a16:creationId xmlns:a16="http://schemas.microsoft.com/office/drawing/2014/main" id="{F3C04567-5D6E-424B-8DB9-0B5CB0EA4AB4}"/>
                </a:ext>
              </a:extLst>
            </p:cNvPr>
            <p:cNvSpPr>
              <a:spLocks noChangeAspect="1"/>
            </p:cNvSpPr>
            <p:nvPr/>
          </p:nvSpPr>
          <p:spPr>
            <a:xfrm>
              <a:off x="5465414"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24" name="Rectangle 123">
              <a:extLst>
                <a:ext uri="{FF2B5EF4-FFF2-40B4-BE49-F238E27FC236}">
                  <a16:creationId xmlns:a16="http://schemas.microsoft.com/office/drawing/2014/main" id="{348417C2-38D4-415A-8A88-7ABDAD0712E2}"/>
                </a:ext>
              </a:extLst>
            </p:cNvPr>
            <p:cNvSpPr>
              <a:spLocks noChangeAspect="1"/>
            </p:cNvSpPr>
            <p:nvPr/>
          </p:nvSpPr>
          <p:spPr>
            <a:xfrm>
              <a:off x="5680448" y="224823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grpSp>
        <p:nvGrpSpPr>
          <p:cNvPr id="125" name="Group 124">
            <a:extLst>
              <a:ext uri="{FF2B5EF4-FFF2-40B4-BE49-F238E27FC236}">
                <a16:creationId xmlns:a16="http://schemas.microsoft.com/office/drawing/2014/main" id="{2F3EED63-9141-4213-8258-2BBD009F5EC5}"/>
              </a:ext>
            </a:extLst>
          </p:cNvPr>
          <p:cNvGrpSpPr/>
          <p:nvPr/>
        </p:nvGrpSpPr>
        <p:grpSpPr>
          <a:xfrm>
            <a:off x="1254389" y="2595626"/>
            <a:ext cx="3204277" cy="272668"/>
            <a:chOff x="3745166" y="2038684"/>
            <a:chExt cx="2115282" cy="180000"/>
          </a:xfrm>
          <a:solidFill>
            <a:schemeClr val="bg2">
              <a:lumMod val="75000"/>
            </a:schemeClr>
          </a:solidFill>
        </p:grpSpPr>
        <p:sp>
          <p:nvSpPr>
            <p:cNvPr id="126" name="Rectangle 125">
              <a:extLst>
                <a:ext uri="{FF2B5EF4-FFF2-40B4-BE49-F238E27FC236}">
                  <a16:creationId xmlns:a16="http://schemas.microsoft.com/office/drawing/2014/main" id="{7E556214-F0A9-4577-9ACB-B43696E30FFF}"/>
                </a:ext>
              </a:extLst>
            </p:cNvPr>
            <p:cNvSpPr>
              <a:spLocks noChangeAspect="1"/>
            </p:cNvSpPr>
            <p:nvPr/>
          </p:nvSpPr>
          <p:spPr>
            <a:xfrm rot="16200000">
              <a:off x="3745166"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27" name="Rectangle 126">
              <a:extLst>
                <a:ext uri="{FF2B5EF4-FFF2-40B4-BE49-F238E27FC236}">
                  <a16:creationId xmlns:a16="http://schemas.microsoft.com/office/drawing/2014/main" id="{3BE60C64-C89A-46E8-B77F-FEB126252A50}"/>
                </a:ext>
              </a:extLst>
            </p:cNvPr>
            <p:cNvSpPr>
              <a:spLocks noChangeAspect="1"/>
            </p:cNvSpPr>
            <p:nvPr/>
          </p:nvSpPr>
          <p:spPr>
            <a:xfrm>
              <a:off x="3960197"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28" name="Rectangle 127">
              <a:extLst>
                <a:ext uri="{FF2B5EF4-FFF2-40B4-BE49-F238E27FC236}">
                  <a16:creationId xmlns:a16="http://schemas.microsoft.com/office/drawing/2014/main" id="{0C3C561B-8D8B-434C-B022-E39DDD6D09AF}"/>
                </a:ext>
              </a:extLst>
            </p:cNvPr>
            <p:cNvSpPr>
              <a:spLocks noChangeAspect="1"/>
            </p:cNvSpPr>
            <p:nvPr/>
          </p:nvSpPr>
          <p:spPr>
            <a:xfrm>
              <a:off x="4175228"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29" name="Rectangle 128">
              <a:extLst>
                <a:ext uri="{FF2B5EF4-FFF2-40B4-BE49-F238E27FC236}">
                  <a16:creationId xmlns:a16="http://schemas.microsoft.com/office/drawing/2014/main" id="{8E8EEEA8-3AF0-4FCC-B16D-AA5A7A98C50D}"/>
                </a:ext>
              </a:extLst>
            </p:cNvPr>
            <p:cNvSpPr>
              <a:spLocks noChangeAspect="1"/>
            </p:cNvSpPr>
            <p:nvPr/>
          </p:nvSpPr>
          <p:spPr>
            <a:xfrm>
              <a:off x="4390259"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30" name="Rectangle 129">
              <a:extLst>
                <a:ext uri="{FF2B5EF4-FFF2-40B4-BE49-F238E27FC236}">
                  <a16:creationId xmlns:a16="http://schemas.microsoft.com/office/drawing/2014/main" id="{0A834FAC-FC4C-4ADE-8BE7-1194FD2022A7}"/>
                </a:ext>
              </a:extLst>
            </p:cNvPr>
            <p:cNvSpPr>
              <a:spLocks noChangeAspect="1"/>
            </p:cNvSpPr>
            <p:nvPr/>
          </p:nvSpPr>
          <p:spPr>
            <a:xfrm>
              <a:off x="4605290"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31" name="Rectangle 130">
              <a:extLst>
                <a:ext uri="{FF2B5EF4-FFF2-40B4-BE49-F238E27FC236}">
                  <a16:creationId xmlns:a16="http://schemas.microsoft.com/office/drawing/2014/main" id="{2B5324B3-575D-4F36-BB4E-3279D6B129B1}"/>
                </a:ext>
              </a:extLst>
            </p:cNvPr>
            <p:cNvSpPr>
              <a:spLocks noChangeAspect="1"/>
            </p:cNvSpPr>
            <p:nvPr/>
          </p:nvSpPr>
          <p:spPr>
            <a:xfrm>
              <a:off x="4820321"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32" name="Rectangle 131">
              <a:extLst>
                <a:ext uri="{FF2B5EF4-FFF2-40B4-BE49-F238E27FC236}">
                  <a16:creationId xmlns:a16="http://schemas.microsoft.com/office/drawing/2014/main" id="{EEC381B2-B6FA-453C-8165-68EC349FF798}"/>
                </a:ext>
              </a:extLst>
            </p:cNvPr>
            <p:cNvSpPr>
              <a:spLocks noChangeAspect="1"/>
            </p:cNvSpPr>
            <p:nvPr/>
          </p:nvSpPr>
          <p:spPr>
            <a:xfrm>
              <a:off x="5035352"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33" name="Rectangle 132">
              <a:extLst>
                <a:ext uri="{FF2B5EF4-FFF2-40B4-BE49-F238E27FC236}">
                  <a16:creationId xmlns:a16="http://schemas.microsoft.com/office/drawing/2014/main" id="{E1B0076A-7163-4CC3-8FDE-27AC0739E986}"/>
                </a:ext>
              </a:extLst>
            </p:cNvPr>
            <p:cNvSpPr>
              <a:spLocks noChangeAspect="1"/>
            </p:cNvSpPr>
            <p:nvPr/>
          </p:nvSpPr>
          <p:spPr>
            <a:xfrm>
              <a:off x="5250383"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34" name="Rectangle 133">
              <a:extLst>
                <a:ext uri="{FF2B5EF4-FFF2-40B4-BE49-F238E27FC236}">
                  <a16:creationId xmlns:a16="http://schemas.microsoft.com/office/drawing/2014/main" id="{B8BD2EE0-952E-4F64-A8E8-D8215045089B}"/>
                </a:ext>
              </a:extLst>
            </p:cNvPr>
            <p:cNvSpPr>
              <a:spLocks noChangeAspect="1"/>
            </p:cNvSpPr>
            <p:nvPr/>
          </p:nvSpPr>
          <p:spPr>
            <a:xfrm>
              <a:off x="5465414"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sp>
          <p:nvSpPr>
            <p:cNvPr id="135" name="Rectangle 134">
              <a:extLst>
                <a:ext uri="{FF2B5EF4-FFF2-40B4-BE49-F238E27FC236}">
                  <a16:creationId xmlns:a16="http://schemas.microsoft.com/office/drawing/2014/main" id="{288B1955-BA10-4C92-B9D3-7D0233A87E68}"/>
                </a:ext>
              </a:extLst>
            </p:cNvPr>
            <p:cNvSpPr>
              <a:spLocks noChangeAspect="1"/>
            </p:cNvSpPr>
            <p:nvPr/>
          </p:nvSpPr>
          <p:spPr>
            <a:xfrm>
              <a:off x="5680448" y="2038684"/>
              <a:ext cx="180000" cy="180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endParaRPr>
            </a:p>
          </p:txBody>
        </p:sp>
      </p:grpSp>
      <p:sp>
        <p:nvSpPr>
          <p:cNvPr id="136" name="Text Placeholder 10">
            <a:extLst>
              <a:ext uri="{FF2B5EF4-FFF2-40B4-BE49-F238E27FC236}">
                <a16:creationId xmlns:a16="http://schemas.microsoft.com/office/drawing/2014/main" id="{54E3FE61-1B3F-4A0A-9CE4-44A2462E1445}"/>
              </a:ext>
            </a:extLst>
          </p:cNvPr>
          <p:cNvSpPr txBox="1">
            <a:spLocks/>
          </p:cNvSpPr>
          <p:nvPr/>
        </p:nvSpPr>
        <p:spPr>
          <a:xfrm rot="16200000">
            <a:off x="300362" y="2889979"/>
            <a:ext cx="1446339" cy="461718"/>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bg1"/>
                </a:solidFill>
                <a:latin typeface="Futura LT Book" pitchFamily="2"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Futura LT Book" pitchFamily="2"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Futura LT Book" pitchFamily="2"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Futura LT Book" pitchFamily="2" charset="0"/>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Futura LT Book"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spcBef>
                <a:spcPts val="0"/>
              </a:spcBef>
              <a:buNone/>
              <a:defRPr/>
            </a:pPr>
            <a:r>
              <a:rPr lang="en-JM" sz="1200" dirty="0">
                <a:solidFill>
                  <a:srgbClr val="0B0B0B"/>
                </a:solidFill>
                <a:latin typeface="Roboto Slab Light"/>
                <a:cs typeface="Roboto Slab Light"/>
              </a:rPr>
              <a:t>Not Cancelled</a:t>
            </a:r>
          </a:p>
        </p:txBody>
      </p:sp>
      <p:sp>
        <p:nvSpPr>
          <p:cNvPr id="4" name="Rectangle 3">
            <a:extLst>
              <a:ext uri="{FF2B5EF4-FFF2-40B4-BE49-F238E27FC236}">
                <a16:creationId xmlns:a16="http://schemas.microsoft.com/office/drawing/2014/main" id="{D6F6487D-3027-4F16-BCC6-E6EDA01F3A69}"/>
              </a:ext>
            </a:extLst>
          </p:cNvPr>
          <p:cNvSpPr/>
          <p:nvPr/>
        </p:nvSpPr>
        <p:spPr>
          <a:xfrm>
            <a:off x="838993" y="3811504"/>
            <a:ext cx="201027" cy="20102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7" name="Rectangle 136">
            <a:extLst>
              <a:ext uri="{FF2B5EF4-FFF2-40B4-BE49-F238E27FC236}">
                <a16:creationId xmlns:a16="http://schemas.microsoft.com/office/drawing/2014/main" id="{EC3EA07B-AF8C-4790-9C7E-2EBC813E57D4}"/>
              </a:ext>
            </a:extLst>
          </p:cNvPr>
          <p:cNvSpPr/>
          <p:nvPr/>
        </p:nvSpPr>
        <p:spPr>
          <a:xfrm>
            <a:off x="838992" y="5206715"/>
            <a:ext cx="201027" cy="201027"/>
          </a:xfrm>
          <a:prstGeom prst="rect">
            <a:avLst/>
          </a:prstGeom>
          <a:solidFill>
            <a:srgbClr val="4B4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9" name="Graphic 138">
            <a:extLst>
              <a:ext uri="{FF2B5EF4-FFF2-40B4-BE49-F238E27FC236}">
                <a16:creationId xmlns:a16="http://schemas.microsoft.com/office/drawing/2014/main" id="{585F48B7-E905-4FE8-A1E4-44BA6CE4B1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9012" y="261577"/>
            <a:ext cx="650444" cy="690677"/>
          </a:xfrm>
          <a:prstGeom prst="rect">
            <a:avLst/>
          </a:prstGeom>
        </p:spPr>
      </p:pic>
      <p:pic>
        <p:nvPicPr>
          <p:cNvPr id="8" name="Graphic 7" descr="Circles with arrows">
            <a:extLst>
              <a:ext uri="{FF2B5EF4-FFF2-40B4-BE49-F238E27FC236}">
                <a16:creationId xmlns:a16="http://schemas.microsoft.com/office/drawing/2014/main" id="{8D5FEFC3-8CA5-4D02-A7B1-4731CCE6CD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8000" y="2354279"/>
            <a:ext cx="867589" cy="867589"/>
          </a:xfrm>
          <a:prstGeom prst="rect">
            <a:avLst/>
          </a:prstGeom>
        </p:spPr>
      </p:pic>
      <p:pic>
        <p:nvPicPr>
          <p:cNvPr id="10" name="Graphic 9" descr="Document">
            <a:extLst>
              <a:ext uri="{FF2B5EF4-FFF2-40B4-BE49-F238E27FC236}">
                <a16:creationId xmlns:a16="http://schemas.microsoft.com/office/drawing/2014/main" id="{0889586D-3E76-43EF-B6B9-E24BE2B6E7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3484" y="2448078"/>
            <a:ext cx="773790" cy="773790"/>
          </a:xfrm>
          <a:prstGeom prst="rect">
            <a:avLst/>
          </a:prstGeom>
        </p:spPr>
      </p:pic>
      <p:grpSp>
        <p:nvGrpSpPr>
          <p:cNvPr id="13" name="Group 12">
            <a:extLst>
              <a:ext uri="{FF2B5EF4-FFF2-40B4-BE49-F238E27FC236}">
                <a16:creationId xmlns:a16="http://schemas.microsoft.com/office/drawing/2014/main" id="{AB6500DC-7F8F-48C6-8417-E99E34071B6D}"/>
              </a:ext>
            </a:extLst>
          </p:cNvPr>
          <p:cNvGrpSpPr/>
          <p:nvPr/>
        </p:nvGrpSpPr>
        <p:grpSpPr>
          <a:xfrm>
            <a:off x="8297474" y="4007484"/>
            <a:ext cx="3104516" cy="1146431"/>
            <a:chOff x="5023484" y="4608238"/>
            <a:chExt cx="3104516" cy="1146431"/>
          </a:xfrm>
        </p:grpSpPr>
        <p:sp>
          <p:nvSpPr>
            <p:cNvPr id="23" name="Text Placeholder 5">
              <a:extLst>
                <a:ext uri="{FF2B5EF4-FFF2-40B4-BE49-F238E27FC236}">
                  <a16:creationId xmlns:a16="http://schemas.microsoft.com/office/drawing/2014/main" id="{89DC6FE7-9A4B-4655-8F8A-BA796C2ECC53}"/>
                </a:ext>
              </a:extLst>
            </p:cNvPr>
            <p:cNvSpPr txBox="1">
              <a:spLocks/>
            </p:cNvSpPr>
            <p:nvPr/>
          </p:nvSpPr>
          <p:spPr>
            <a:xfrm>
              <a:off x="5080000" y="5293509"/>
              <a:ext cx="3048000" cy="461160"/>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609585" indent="0" algn="l" defTabSz="1219170" rtl="0" eaLnBrk="1" latinLnBrk="0" hangingPunct="1">
                <a:spcBef>
                  <a:spcPct val="20000"/>
                </a:spcBef>
                <a:buFontTx/>
                <a:buNone/>
                <a:defRPr sz="1600" kern="1200">
                  <a:solidFill>
                    <a:schemeClr val="tx1">
                      <a:lumMod val="50000"/>
                      <a:lumOff val="50000"/>
                    </a:schemeClr>
                  </a:solidFill>
                  <a:latin typeface="Roboto Light"/>
                  <a:ea typeface="+mn-ea"/>
                  <a:cs typeface="Roboto Light"/>
                </a:defRPr>
              </a:lvl2pPr>
              <a:lvl3pPr marL="1219170" indent="0" algn="l" defTabSz="1219170" rtl="0" eaLnBrk="1" latinLnBrk="0" hangingPunct="1">
                <a:spcBef>
                  <a:spcPct val="20000"/>
                </a:spcBef>
                <a:buFontTx/>
                <a:buNone/>
                <a:defRPr sz="1600" kern="1200">
                  <a:solidFill>
                    <a:schemeClr val="tx1">
                      <a:lumMod val="50000"/>
                      <a:lumOff val="50000"/>
                    </a:schemeClr>
                  </a:solidFill>
                  <a:latin typeface="Roboto Light"/>
                  <a:ea typeface="+mn-ea"/>
                  <a:cs typeface="Roboto Light"/>
                </a:defRPr>
              </a:lvl3pPr>
              <a:lvl4pPr marL="1828754" indent="0" algn="l" defTabSz="1219170" rtl="0" eaLnBrk="1" latinLnBrk="0" hangingPunct="1">
                <a:spcBef>
                  <a:spcPct val="20000"/>
                </a:spcBef>
                <a:buFontTx/>
                <a:buNone/>
                <a:defRPr sz="1600" kern="1200">
                  <a:solidFill>
                    <a:schemeClr val="tx1">
                      <a:lumMod val="50000"/>
                      <a:lumOff val="50000"/>
                    </a:schemeClr>
                  </a:solidFill>
                  <a:latin typeface="Roboto Light"/>
                  <a:ea typeface="+mn-ea"/>
                  <a:cs typeface="Roboto Light"/>
                </a:defRPr>
              </a:lvl4pPr>
              <a:lvl5pPr marL="2438339" indent="0" algn="l" defTabSz="1219170" rtl="0" eaLnBrk="1" latinLnBrk="0" hangingPunct="1">
                <a:spcBef>
                  <a:spcPct val="20000"/>
                </a:spcBef>
                <a:buFontTx/>
                <a:buNone/>
                <a:defRPr sz="16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0"/>
                </a:spcBef>
              </a:pPr>
              <a:r>
                <a:rPr lang="en-US" sz="1400" dirty="0"/>
                <a:t>Cancellation can cause </a:t>
              </a:r>
              <a:r>
                <a:rPr lang="en-US" sz="1400" b="1" dirty="0">
                  <a:solidFill>
                    <a:srgbClr val="2CA7F6"/>
                  </a:solidFill>
                </a:rPr>
                <a:t>non accurate forecast</a:t>
              </a:r>
            </a:p>
          </p:txBody>
        </p:sp>
        <p:sp>
          <p:nvSpPr>
            <p:cNvPr id="29" name="Text Placeholder 9">
              <a:extLst>
                <a:ext uri="{FF2B5EF4-FFF2-40B4-BE49-F238E27FC236}">
                  <a16:creationId xmlns:a16="http://schemas.microsoft.com/office/drawing/2014/main" id="{9096F3D9-EB13-47F0-A3E5-AFF89BBCF176}"/>
                </a:ext>
              </a:extLst>
            </p:cNvPr>
            <p:cNvSpPr txBox="1">
              <a:spLocks/>
            </p:cNvSpPr>
            <p:nvPr/>
          </p:nvSpPr>
          <p:spPr>
            <a:xfrm>
              <a:off x="5689600" y="4840268"/>
              <a:ext cx="2133600" cy="410820"/>
            </a:xfrm>
            <a:prstGeom prst="rect">
              <a:avLst/>
            </a:prstGeom>
          </p:spPr>
          <p:txBody>
            <a:bodyPr vert="horz" lIns="91440" tIns="45720" rIns="91440" bIns="45720" rtlCol="0">
              <a:normAutofit/>
            </a:bodyPr>
            <a:lstStyle>
              <a:lvl1pPr marL="0" indent="0" algn="l" defTabSz="1219170" rtl="0" eaLnBrk="1" latinLnBrk="0" hangingPunct="1">
                <a:spcBef>
                  <a:spcPct val="20000"/>
                </a:spcBef>
                <a:buFontTx/>
                <a:buNone/>
                <a:defRPr sz="1600" b="0" kern="1200">
                  <a:solidFill>
                    <a:srgbClr val="0B0B0B"/>
                  </a:solidFill>
                  <a:latin typeface="Roboto Slab Bold"/>
                  <a:ea typeface="Roboto Light"/>
                  <a:cs typeface="Roboto Slab Bold"/>
                </a:defRPr>
              </a:lvl1pPr>
              <a:lvl2pPr marL="609585" indent="0" algn="l" defTabSz="1219170" rtl="0" eaLnBrk="1" latinLnBrk="0" hangingPunct="1">
                <a:spcBef>
                  <a:spcPct val="20000"/>
                </a:spcBef>
                <a:buFontTx/>
                <a:buNone/>
                <a:defRPr sz="1600" kern="1200">
                  <a:solidFill>
                    <a:schemeClr val="tx1">
                      <a:lumMod val="50000"/>
                      <a:lumOff val="50000"/>
                    </a:schemeClr>
                  </a:solidFill>
                  <a:latin typeface="Roboto Light"/>
                  <a:ea typeface="+mn-ea"/>
                  <a:cs typeface="Roboto Light"/>
                </a:defRPr>
              </a:lvl2pPr>
              <a:lvl3pPr marL="1219170" indent="0" algn="l" defTabSz="1219170" rtl="0" eaLnBrk="1" latinLnBrk="0" hangingPunct="1">
                <a:spcBef>
                  <a:spcPct val="20000"/>
                </a:spcBef>
                <a:buFontTx/>
                <a:buNone/>
                <a:defRPr sz="1467" kern="1200">
                  <a:solidFill>
                    <a:schemeClr val="tx1">
                      <a:lumMod val="50000"/>
                      <a:lumOff val="50000"/>
                    </a:schemeClr>
                  </a:solidFill>
                  <a:latin typeface="Roboto Light"/>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Roboto Light"/>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a:solidFill>
                    <a:schemeClr val="tx1"/>
                  </a:solidFill>
                </a:rPr>
                <a:t>Forecasting</a:t>
              </a:r>
            </a:p>
          </p:txBody>
        </p:sp>
        <p:pic>
          <p:nvPicPr>
            <p:cNvPr id="141" name="Graphic 140" descr="Upward trend">
              <a:extLst>
                <a:ext uri="{FF2B5EF4-FFF2-40B4-BE49-F238E27FC236}">
                  <a16:creationId xmlns:a16="http://schemas.microsoft.com/office/drawing/2014/main" id="{0A35194D-2566-4486-BE2C-4D3E3743F0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23484" y="4608238"/>
              <a:ext cx="773790" cy="773790"/>
            </a:xfrm>
            <a:prstGeom prst="rect">
              <a:avLst/>
            </a:prstGeom>
          </p:spPr>
        </p:pic>
      </p:grpSp>
      <p:pic>
        <p:nvPicPr>
          <p:cNvPr id="143" name="Graphic 142" descr="Close">
            <a:extLst>
              <a:ext uri="{FF2B5EF4-FFF2-40B4-BE49-F238E27FC236}">
                <a16:creationId xmlns:a16="http://schemas.microsoft.com/office/drawing/2014/main" id="{A97801A3-9174-488E-9219-81DE180184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97905" y="3993140"/>
            <a:ext cx="773790" cy="773790"/>
          </a:xfrm>
          <a:prstGeom prst="rect">
            <a:avLst/>
          </a:prstGeom>
        </p:spPr>
      </p:pic>
      <p:sp>
        <p:nvSpPr>
          <p:cNvPr id="138" name="Text Placeholder 5">
            <a:extLst>
              <a:ext uri="{FF2B5EF4-FFF2-40B4-BE49-F238E27FC236}">
                <a16:creationId xmlns:a16="http://schemas.microsoft.com/office/drawing/2014/main" id="{B6A9404D-1419-4FE4-BF21-38453A5D8B63}"/>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5</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4469915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1000"/>
                                        <p:tgtEl>
                                          <p:spTgt spid="19">
                                            <p:txEl>
                                              <p:pRg st="0" end="0"/>
                                            </p:txEl>
                                          </p:spTgt>
                                        </p:tgtEl>
                                      </p:cBhvr>
                                    </p:animEffect>
                                    <p:anim calcmode="lin" valueType="num">
                                      <p:cBhvr>
                                        <p:cTn id="1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1000"/>
                                        <p:tgtEl>
                                          <p:spTgt spid="17">
                                            <p:txEl>
                                              <p:pRg st="0" end="0"/>
                                            </p:txEl>
                                          </p:spTgt>
                                        </p:tgtEl>
                                      </p:cBhvr>
                                    </p:animEffect>
                                    <p:anim calcmode="lin" valueType="num">
                                      <p:cBhvr>
                                        <p:cTn id="19"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fade">
                                      <p:cBhvr>
                                        <p:cTn id="23" dur="1000"/>
                                        <p:tgtEl>
                                          <p:spTgt spid="21">
                                            <p:txEl>
                                              <p:pRg st="0" end="0"/>
                                            </p:txEl>
                                          </p:spTgt>
                                        </p:tgtEl>
                                      </p:cBhvr>
                                    </p:animEffect>
                                    <p:anim calcmode="lin" valueType="num">
                                      <p:cBhvr>
                                        <p:cTn id="2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1000"/>
                                        <p:tgtEl>
                                          <p:spTgt spid="16">
                                            <p:txEl>
                                              <p:pRg st="0" end="0"/>
                                            </p:txEl>
                                          </p:spTgt>
                                        </p:tgtEl>
                                      </p:cBhvr>
                                    </p:animEffect>
                                    <p:anim calcmode="lin" valueType="num">
                                      <p:cBhvr>
                                        <p:cTn id="2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Effect transition="in" filter="fade">
                                      <p:cBhvr>
                                        <p:cTn id="33" dur="1000"/>
                                        <p:tgtEl>
                                          <p:spTgt spid="20">
                                            <p:txEl>
                                              <p:pRg st="0" end="0"/>
                                            </p:txEl>
                                          </p:spTgt>
                                        </p:tgtEl>
                                      </p:cBhvr>
                                    </p:animEffect>
                                    <p:anim calcmode="lin" valueType="num">
                                      <p:cBhvr>
                                        <p:cTn id="34"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build="p"/>
      <p:bldP spid="17" grpId="0" build="p"/>
      <p:bldP spid="19" grpId="0" build="p"/>
      <p:bldP spid="20" grpId="0" build="p"/>
      <p:bldP spid="2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4AD9-8827-4B4D-ACD7-1928CB5531F8}"/>
              </a:ext>
            </a:extLst>
          </p:cNvPr>
          <p:cNvSpPr>
            <a:spLocks noGrp="1"/>
          </p:cNvSpPr>
          <p:nvPr>
            <p:ph type="title"/>
          </p:nvPr>
        </p:nvSpPr>
        <p:spPr>
          <a:xfrm>
            <a:off x="838200" y="3113459"/>
            <a:ext cx="10515600" cy="1325563"/>
          </a:xfrm>
        </p:spPr>
        <p:txBody>
          <a:bodyPr/>
          <a:lstStyle/>
          <a:p>
            <a:pPr algn="ctr"/>
            <a:r>
              <a:rPr lang="en-US" dirty="0">
                <a:solidFill>
                  <a:schemeClr val="bg1"/>
                </a:solidFill>
                <a:latin typeface="HelveticaNeueLT Pro 53 Ex" panose="020B0605020202020204" pitchFamily="34" charset="0"/>
              </a:rPr>
              <a:t>Scope Definition &amp; Objectives</a:t>
            </a:r>
            <a:endParaRPr lang="en-ID" dirty="0">
              <a:solidFill>
                <a:schemeClr val="bg1"/>
              </a:solidFill>
              <a:latin typeface="HelveticaNeueLT Pro 53 Ex" panose="020B0605020202020204" pitchFamily="34" charset="0"/>
            </a:endParaRPr>
          </a:p>
        </p:txBody>
      </p:sp>
      <p:pic>
        <p:nvPicPr>
          <p:cNvPr id="3" name="Graphic 2">
            <a:extLst>
              <a:ext uri="{FF2B5EF4-FFF2-40B4-BE49-F238E27FC236}">
                <a16:creationId xmlns:a16="http://schemas.microsoft.com/office/drawing/2014/main" id="{0C718045-2F35-4A8A-93BD-21B3E54B60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9982" y="373283"/>
            <a:ext cx="872035" cy="925975"/>
          </a:xfrm>
          <a:prstGeom prst="rect">
            <a:avLst/>
          </a:prstGeom>
        </p:spPr>
      </p:pic>
      <p:sp>
        <p:nvSpPr>
          <p:cNvPr id="4" name="Rectangle 3">
            <a:extLst>
              <a:ext uri="{FF2B5EF4-FFF2-40B4-BE49-F238E27FC236}">
                <a16:creationId xmlns:a16="http://schemas.microsoft.com/office/drawing/2014/main" id="{1CDAE941-BD48-4F83-A201-A9B617AAA6E3}"/>
              </a:ext>
            </a:extLst>
          </p:cNvPr>
          <p:cNvSpPr/>
          <p:nvPr/>
        </p:nvSpPr>
        <p:spPr>
          <a:xfrm>
            <a:off x="5135301" y="4247909"/>
            <a:ext cx="1921398" cy="6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itle 1">
            <a:extLst>
              <a:ext uri="{FF2B5EF4-FFF2-40B4-BE49-F238E27FC236}">
                <a16:creationId xmlns:a16="http://schemas.microsoft.com/office/drawing/2014/main" id="{C2FD93E1-4D3F-4C83-9D3E-351BC579814D}"/>
              </a:ext>
            </a:extLst>
          </p:cNvPr>
          <p:cNvSpPr txBox="1">
            <a:spLocks/>
          </p:cNvSpPr>
          <p:nvPr/>
        </p:nvSpPr>
        <p:spPr>
          <a:xfrm>
            <a:off x="4158398" y="4439022"/>
            <a:ext cx="3875202" cy="53471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HelveticaNeueLT Pro 45 Lt" panose="020B0403020202020204" pitchFamily="34" charset="0"/>
              </a:rPr>
              <a:t>Hotel Booking Cancellations</a:t>
            </a:r>
            <a:endParaRPr lang="en-ID" sz="2400" dirty="0">
              <a:solidFill>
                <a:schemeClr val="bg1"/>
              </a:solidFill>
              <a:latin typeface="HelveticaNeueLT Pro 45 Lt" panose="020B0403020202020204" pitchFamily="34" charset="0"/>
            </a:endParaRPr>
          </a:p>
        </p:txBody>
      </p:sp>
      <p:sp>
        <p:nvSpPr>
          <p:cNvPr id="7" name="Text Placeholder 33">
            <a:extLst>
              <a:ext uri="{FF2B5EF4-FFF2-40B4-BE49-F238E27FC236}">
                <a16:creationId xmlns:a16="http://schemas.microsoft.com/office/drawing/2014/main" id="{FD937C3C-4EC6-4FC9-ACD4-09DBC5838AF0}"/>
              </a:ext>
            </a:extLst>
          </p:cNvPr>
          <p:cNvSpPr txBox="1">
            <a:spLocks/>
          </p:cNvSpPr>
          <p:nvPr/>
        </p:nvSpPr>
        <p:spPr>
          <a:xfrm>
            <a:off x="3291522" y="5980815"/>
            <a:ext cx="5608957" cy="5038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213"/>
              </a:spcBef>
              <a:buNone/>
            </a:pPr>
            <a:r>
              <a:rPr lang="en-AU" sz="1200" i="1" dirty="0">
                <a:solidFill>
                  <a:schemeClr val="bg1"/>
                </a:solidFill>
                <a:latin typeface="Roboto Slab Light"/>
                <a:cs typeface="Roboto Slab Light"/>
              </a:rPr>
              <a:t>REVOU FSDA GFP</a:t>
            </a:r>
          </a:p>
          <a:p>
            <a:pPr marL="0" indent="0" algn="ctr" defTabSz="914377">
              <a:spcBef>
                <a:spcPts val="213"/>
              </a:spcBef>
              <a:buNone/>
            </a:pPr>
            <a:r>
              <a:rPr lang="en-AU" sz="1867" dirty="0">
                <a:solidFill>
                  <a:srgbClr val="FFFFFF"/>
                </a:solidFill>
                <a:latin typeface="Roboto Slab Light"/>
                <a:cs typeface="Roboto Slab Light"/>
              </a:rPr>
              <a:t>Group J</a:t>
            </a:r>
          </a:p>
        </p:txBody>
      </p:sp>
    </p:spTree>
    <p:extLst>
      <p:ext uri="{BB962C8B-B14F-4D97-AF65-F5344CB8AC3E}">
        <p14:creationId xmlns:p14="http://schemas.microsoft.com/office/powerpoint/2010/main" val="13777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Scope Definition – Overview of the Data</a:t>
            </a:r>
          </a:p>
        </p:txBody>
      </p:sp>
      <p:sp>
        <p:nvSpPr>
          <p:cNvPr id="2" name="Text Placeholder 1"/>
          <p:cNvSpPr>
            <a:spLocks noGrp="1"/>
          </p:cNvSpPr>
          <p:nvPr>
            <p:ph type="body" sz="quarter" idx="24"/>
          </p:nvPr>
        </p:nvSpPr>
        <p:spPr/>
        <p:txBody>
          <a:bodyPr/>
          <a:lstStyle/>
          <a:p>
            <a:r>
              <a:rPr lang="en-US" dirty="0">
                <a:solidFill>
                  <a:schemeClr val="tx1"/>
                </a:solidFill>
              </a:rPr>
              <a:t>SCOPE DEFINITION &amp; OBJECTIVES</a:t>
            </a:r>
          </a:p>
        </p:txBody>
      </p:sp>
      <p:sp>
        <p:nvSpPr>
          <p:cNvPr id="24" name="Oval 23"/>
          <p:cNvSpPr>
            <a:spLocks noChangeAspect="1"/>
          </p:cNvSpPr>
          <p:nvPr/>
        </p:nvSpPr>
        <p:spPr>
          <a:xfrm>
            <a:off x="5030019" y="3530600"/>
            <a:ext cx="406400" cy="406400"/>
          </a:xfrm>
          <a:prstGeom prst="ellipse">
            <a:avLst/>
          </a:prstGeom>
          <a:solidFill>
            <a:schemeClr val="bg2">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25" name="Text Placeholder 5"/>
          <p:cNvSpPr txBox="1">
            <a:spLocks/>
          </p:cNvSpPr>
          <p:nvPr/>
        </p:nvSpPr>
        <p:spPr>
          <a:xfrm>
            <a:off x="5988667" y="2645834"/>
            <a:ext cx="5567514" cy="376865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1219170">
              <a:lnSpc>
                <a:spcPct val="110000"/>
              </a:lnSpc>
              <a:spcBef>
                <a:spcPts val="0"/>
              </a:spcBef>
              <a:spcAft>
                <a:spcPts val="600"/>
              </a:spcAft>
              <a:buNone/>
              <a:defRPr/>
            </a:pPr>
            <a:r>
              <a:rPr lang="en-US" sz="1300" dirty="0">
                <a:solidFill>
                  <a:srgbClr val="0B0B0B">
                    <a:lumMod val="50000"/>
                    <a:lumOff val="50000"/>
                  </a:srgbClr>
                </a:solidFill>
                <a:latin typeface="Roboto Light"/>
                <a:ea typeface="Roboto Light"/>
                <a:cs typeface="Roboto Light"/>
              </a:rPr>
              <a:t>In this notebook, we are going to analyze the hotel booking dataset </a:t>
            </a:r>
            <a:r>
              <a:rPr lang="en-US" sz="1300" b="1" dirty="0">
                <a:solidFill>
                  <a:schemeClr val="tx1">
                    <a:lumMod val="75000"/>
                    <a:lumOff val="25000"/>
                  </a:schemeClr>
                </a:solidFill>
                <a:latin typeface="Roboto Light"/>
                <a:ea typeface="Roboto Light"/>
                <a:cs typeface="Roboto Light"/>
              </a:rPr>
              <a:t>provided by </a:t>
            </a:r>
            <a:r>
              <a:rPr lang="en-US" sz="1300" b="1" dirty="0" err="1">
                <a:solidFill>
                  <a:srgbClr val="2CA7F6"/>
                </a:solidFill>
                <a:latin typeface="Roboto Light"/>
                <a:ea typeface="Roboto Light"/>
                <a:cs typeface="Roboto Light"/>
              </a:rPr>
              <a:t>kaggle</a:t>
            </a:r>
            <a:r>
              <a:rPr lang="en-US" sz="1300" dirty="0">
                <a:solidFill>
                  <a:srgbClr val="0B0B0B">
                    <a:lumMod val="50000"/>
                    <a:lumOff val="50000"/>
                  </a:srgbClr>
                </a:solidFill>
                <a:latin typeface="Roboto Light"/>
                <a:ea typeface="Roboto Light"/>
                <a:cs typeface="Roboto Light"/>
              </a:rPr>
              <a:t>. The data is originally from the article Hotel Booking Demand Datasets, written by Nuno Antonio, Ana Almeida, and Luis Nunes for Data in Brief, February 2019.</a:t>
            </a:r>
          </a:p>
          <a:p>
            <a:pPr marL="0" indent="0" algn="just" defTabSz="1219170">
              <a:lnSpc>
                <a:spcPct val="110000"/>
              </a:lnSpc>
              <a:spcBef>
                <a:spcPts val="0"/>
              </a:spcBef>
              <a:spcAft>
                <a:spcPts val="600"/>
              </a:spcAft>
              <a:buNone/>
              <a:defRPr/>
            </a:pPr>
            <a:r>
              <a:rPr lang="en-US" sz="1300" dirty="0">
                <a:solidFill>
                  <a:srgbClr val="0B0B0B">
                    <a:lumMod val="50000"/>
                    <a:lumOff val="50000"/>
                  </a:srgbClr>
                </a:solidFill>
                <a:latin typeface="Roboto Light"/>
                <a:ea typeface="Roboto Light"/>
                <a:cs typeface="Roboto Light"/>
              </a:rPr>
              <a:t>This data article describes two datasets with hotel demand data. One of the hotels (H1) is a resort hotel and the other is a city hotel (H2). Both datasets share the same structure, with 31 variables describing the 40,060 observations of H1 and 79,330 observations of H2. </a:t>
            </a:r>
            <a:r>
              <a:rPr lang="en-US" sz="1300" b="1" dirty="0">
                <a:solidFill>
                  <a:srgbClr val="4B44C5"/>
                </a:solidFill>
                <a:latin typeface="Roboto Light"/>
                <a:ea typeface="Roboto Light"/>
                <a:cs typeface="Roboto Light"/>
              </a:rPr>
              <a:t>The two hotel are both from same Hotel Company in Portugal.</a:t>
            </a:r>
            <a:r>
              <a:rPr lang="en-US" sz="1300" dirty="0">
                <a:solidFill>
                  <a:srgbClr val="0B0B0B">
                    <a:lumMod val="50000"/>
                    <a:lumOff val="50000"/>
                  </a:srgbClr>
                </a:solidFill>
                <a:latin typeface="Roboto Light"/>
                <a:ea typeface="Roboto Light"/>
                <a:cs typeface="Roboto Light"/>
              </a:rPr>
              <a:t> Each observation represents a hotel booking. </a:t>
            </a:r>
          </a:p>
          <a:p>
            <a:pPr marL="0" indent="0" algn="just" defTabSz="1219170">
              <a:lnSpc>
                <a:spcPct val="110000"/>
              </a:lnSpc>
              <a:spcBef>
                <a:spcPts val="0"/>
              </a:spcBef>
              <a:spcAft>
                <a:spcPts val="600"/>
              </a:spcAft>
              <a:buNone/>
              <a:defRPr/>
            </a:pPr>
            <a:r>
              <a:rPr lang="en-US" sz="1300" dirty="0">
                <a:solidFill>
                  <a:srgbClr val="0B0B0B">
                    <a:lumMod val="50000"/>
                    <a:lumOff val="50000"/>
                  </a:srgbClr>
                </a:solidFill>
                <a:latin typeface="Roboto Light"/>
                <a:ea typeface="Roboto Light"/>
                <a:cs typeface="Roboto Light"/>
              </a:rPr>
              <a:t>Both datasets comprehend bookings due to arrive between the 1st of July of 2015 and the 31st of August 2017, including bookings that effectively arrived and bookings that were canceled. </a:t>
            </a:r>
            <a:r>
              <a:rPr lang="en-US" sz="1300" b="1" dirty="0">
                <a:solidFill>
                  <a:srgbClr val="4B44C5"/>
                </a:solidFill>
                <a:latin typeface="Roboto Light"/>
                <a:ea typeface="Roboto Light"/>
                <a:cs typeface="Roboto Light"/>
              </a:rPr>
              <a:t>Since this is hotel real data, all data elements pertaining hotel or costumer identification were deleted.</a:t>
            </a:r>
            <a:endParaRPr lang="en-JM" sz="1300" b="1" dirty="0">
              <a:solidFill>
                <a:srgbClr val="4B44C5"/>
              </a:solidFill>
              <a:latin typeface="Roboto Light"/>
              <a:cs typeface="Roboto Light"/>
            </a:endParaRPr>
          </a:p>
          <a:p>
            <a:pPr marL="0" indent="0" defTabSz="1219170">
              <a:lnSpc>
                <a:spcPct val="110000"/>
              </a:lnSpc>
              <a:spcAft>
                <a:spcPts val="600"/>
              </a:spcAft>
              <a:buNone/>
            </a:pPr>
            <a:endParaRPr lang="en-JM" sz="1300" dirty="0">
              <a:solidFill>
                <a:srgbClr val="0B0B0B">
                  <a:lumMod val="50000"/>
                  <a:lumOff val="50000"/>
                </a:srgbClr>
              </a:solidFill>
              <a:latin typeface="Roboto Light"/>
              <a:cs typeface="Roboto Light"/>
            </a:endParaRPr>
          </a:p>
        </p:txBody>
      </p:sp>
      <p:sp>
        <p:nvSpPr>
          <p:cNvPr id="26" name="Oval 25"/>
          <p:cNvSpPr>
            <a:spLocks noChangeAspect="1"/>
          </p:cNvSpPr>
          <p:nvPr/>
        </p:nvSpPr>
        <p:spPr>
          <a:xfrm>
            <a:off x="3201220" y="4546602"/>
            <a:ext cx="479996" cy="479996"/>
          </a:xfrm>
          <a:prstGeom prst="ellipse">
            <a:avLst/>
          </a:prstGeom>
          <a:solidFill>
            <a:schemeClr val="bg2">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27" name="Oval 26"/>
          <p:cNvSpPr>
            <a:spLocks noChangeAspect="1"/>
          </p:cNvSpPr>
          <p:nvPr/>
        </p:nvSpPr>
        <p:spPr>
          <a:xfrm>
            <a:off x="1150821" y="4731402"/>
            <a:ext cx="575999" cy="575999"/>
          </a:xfrm>
          <a:prstGeom prst="ellipse">
            <a:avLst/>
          </a:prstGeom>
          <a:solidFill>
            <a:schemeClr val="bg2">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28" name="Text Placeholder 4"/>
          <p:cNvSpPr txBox="1">
            <a:spLocks/>
          </p:cNvSpPr>
          <p:nvPr/>
        </p:nvSpPr>
        <p:spPr>
          <a:xfrm>
            <a:off x="635819" y="2788847"/>
            <a:ext cx="1828800" cy="1828800"/>
          </a:xfrm>
          <a:prstGeom prst="roundRect">
            <a:avLst>
              <a:gd name="adj" fmla="val 50000"/>
            </a:avLst>
          </a:prstGeom>
          <a:solidFill>
            <a:schemeClr val="accent3"/>
          </a:solidFill>
          <a:effectLst/>
        </p:spPr>
        <p:txBody>
          <a:bodyPr wrap="square" rtlCol="0" anchor="ct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None/>
              <a:defRPr/>
            </a:pPr>
            <a:r>
              <a:rPr lang="en-US" sz="1333" dirty="0">
                <a:solidFill>
                  <a:srgbClr val="FFFFFF"/>
                </a:solidFill>
                <a:latin typeface="Roboto Light"/>
                <a:cs typeface="Roboto Light"/>
              </a:rPr>
              <a:t> </a:t>
            </a:r>
          </a:p>
        </p:txBody>
      </p:sp>
      <p:sp>
        <p:nvSpPr>
          <p:cNvPr id="29" name="Rounded Rectangle 28"/>
          <p:cNvSpPr>
            <a:spLocks noChangeAspect="1"/>
          </p:cNvSpPr>
          <p:nvPr/>
        </p:nvSpPr>
        <p:spPr>
          <a:xfrm>
            <a:off x="2591619" y="3124201"/>
            <a:ext cx="1320800" cy="131659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200" b="1" dirty="0">
              <a:solidFill>
                <a:srgbClr val="FFFFFF"/>
              </a:solidFill>
              <a:latin typeface="Roboto Light"/>
              <a:cs typeface="Roboto Light"/>
            </a:endParaRPr>
          </a:p>
        </p:txBody>
      </p:sp>
      <p:sp>
        <p:nvSpPr>
          <p:cNvPr id="30" name="Rounded Rectangle 29"/>
          <p:cNvSpPr>
            <a:spLocks noChangeAspect="1"/>
          </p:cNvSpPr>
          <p:nvPr/>
        </p:nvSpPr>
        <p:spPr>
          <a:xfrm>
            <a:off x="1880419" y="4343400"/>
            <a:ext cx="1256088" cy="12497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600" b="1" dirty="0">
              <a:solidFill>
                <a:srgbClr val="FFFFFF"/>
              </a:solidFill>
              <a:latin typeface="Roboto Light"/>
              <a:cs typeface="Roboto Light"/>
            </a:endParaRPr>
          </a:p>
        </p:txBody>
      </p:sp>
      <p:sp>
        <p:nvSpPr>
          <p:cNvPr id="46" name="Rounded Rectangle 45"/>
          <p:cNvSpPr>
            <a:spLocks noChangeAspect="1"/>
          </p:cNvSpPr>
          <p:nvPr/>
        </p:nvSpPr>
        <p:spPr>
          <a:xfrm>
            <a:off x="3810819" y="2514601"/>
            <a:ext cx="1255573" cy="125158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600" b="1" dirty="0">
              <a:solidFill>
                <a:srgbClr val="FFFFFF"/>
              </a:solidFill>
              <a:latin typeface="Roboto Light"/>
              <a:cs typeface="Roboto Light"/>
            </a:endParaRPr>
          </a:p>
        </p:txBody>
      </p:sp>
      <p:sp>
        <p:nvSpPr>
          <p:cNvPr id="47" name="Text Placeholder 4"/>
          <p:cNvSpPr txBox="1">
            <a:spLocks/>
          </p:cNvSpPr>
          <p:nvPr/>
        </p:nvSpPr>
        <p:spPr>
          <a:xfrm>
            <a:off x="3709219" y="3835401"/>
            <a:ext cx="1728000" cy="1727201"/>
          </a:xfrm>
          <a:prstGeom prst="roundRect">
            <a:avLst>
              <a:gd name="adj" fmla="val 50000"/>
            </a:avLst>
          </a:prstGeom>
          <a:solidFill>
            <a:schemeClr val="accent3"/>
          </a:solidFill>
        </p:spPr>
        <p:txBody>
          <a:bodyPr rtlCol="0" anchor="ct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None/>
              <a:defRPr/>
            </a:pPr>
            <a:endParaRPr lang="en-JM" sz="1600" b="1" dirty="0">
              <a:solidFill>
                <a:srgbClr val="FFFFFF"/>
              </a:solidFill>
              <a:latin typeface="Roboto Light"/>
              <a:ea typeface="Roboto Light"/>
              <a:cs typeface="Roboto Light"/>
            </a:endParaRPr>
          </a:p>
        </p:txBody>
      </p:sp>
      <p:sp>
        <p:nvSpPr>
          <p:cNvPr id="48" name="Text Placeholder 7"/>
          <p:cNvSpPr txBox="1">
            <a:spLocks/>
          </p:cNvSpPr>
          <p:nvPr/>
        </p:nvSpPr>
        <p:spPr>
          <a:xfrm>
            <a:off x="5988667" y="2244831"/>
            <a:ext cx="3901440" cy="400051"/>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2">
                    <a:lumMod val="65000"/>
                  </a:schemeClr>
                </a:solidFill>
                <a:latin typeface="Roboto Light"/>
                <a:ea typeface="+mn-ea"/>
                <a:cs typeface="Roboto Light"/>
              </a:defRPr>
            </a:lvl1pPr>
            <a:lvl2pPr marL="742950" indent="-285750" algn="l" defTabSz="914400" rtl="0" eaLnBrk="1" latinLnBrk="0" hangingPunct="1">
              <a:spcBef>
                <a:spcPct val="20000"/>
              </a:spcBef>
              <a:buFont typeface="Arial" pitchFamily="34" charset="0"/>
              <a:buChar char="–"/>
              <a:defRPr sz="1200" kern="1200">
                <a:solidFill>
                  <a:schemeClr val="bg2">
                    <a:lumMod val="65000"/>
                  </a:schemeClr>
                </a:solidFill>
                <a:latin typeface="Roboto Light"/>
                <a:ea typeface="+mn-ea"/>
                <a:cs typeface="Roboto Light"/>
              </a:defRPr>
            </a:lvl2pPr>
            <a:lvl3pPr marL="1143000" indent="-228600" algn="l" defTabSz="914400" rtl="0" eaLnBrk="1" latinLnBrk="0" hangingPunct="1">
              <a:spcBef>
                <a:spcPct val="20000"/>
              </a:spcBef>
              <a:buFont typeface="Arial" pitchFamily="34" charset="0"/>
              <a:buChar char="•"/>
              <a:defRPr sz="1100" kern="1200">
                <a:solidFill>
                  <a:schemeClr val="bg2">
                    <a:lumMod val="65000"/>
                  </a:schemeClr>
                </a:solidFill>
                <a:latin typeface="Roboto Light"/>
                <a:ea typeface="+mn-ea"/>
                <a:cs typeface="Roboto Light"/>
              </a:defRPr>
            </a:lvl3pPr>
            <a:lvl4pPr marL="16002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4pPr>
            <a:lvl5pPr marL="2057400" indent="-228600" algn="l" defTabSz="914400" rtl="0" eaLnBrk="1" latinLnBrk="0" hangingPunct="1">
              <a:spcBef>
                <a:spcPct val="20000"/>
              </a:spcBef>
              <a:buFont typeface="Arial" pitchFamily="34" charset="0"/>
              <a:buChar char="»"/>
              <a:defRPr sz="1050" kern="1200">
                <a:solidFill>
                  <a:schemeClr val="bg2">
                    <a:lumMod val="65000"/>
                  </a:schemeClr>
                </a:solidFill>
                <a:latin typeface="Roboto Light"/>
                <a:ea typeface="+mn-ea"/>
                <a:cs typeface="Robot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1733" dirty="0">
                <a:solidFill>
                  <a:srgbClr val="0B0B0B"/>
                </a:solidFill>
                <a:latin typeface="Roboto Slab Bold"/>
                <a:cs typeface="Roboto Slab Bold"/>
              </a:rPr>
              <a:t>Hotel Booking Demand Dataset</a:t>
            </a:r>
          </a:p>
        </p:txBody>
      </p:sp>
      <p:sp>
        <p:nvSpPr>
          <p:cNvPr id="54" name="Rounded Rectangle 53"/>
          <p:cNvSpPr>
            <a:spLocks noChangeAspect="1"/>
          </p:cNvSpPr>
          <p:nvPr/>
        </p:nvSpPr>
        <p:spPr>
          <a:xfrm>
            <a:off x="2185219" y="2209800"/>
            <a:ext cx="1019243" cy="1016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600" b="1" dirty="0">
              <a:solidFill>
                <a:srgbClr val="FFFFFF"/>
              </a:solidFill>
              <a:latin typeface="Roboto Light"/>
              <a:cs typeface="Roboto Light"/>
            </a:endParaRPr>
          </a:p>
        </p:txBody>
      </p:sp>
      <p:sp>
        <p:nvSpPr>
          <p:cNvPr id="55" name="Oval 54"/>
          <p:cNvSpPr>
            <a:spLocks noChangeAspect="1"/>
          </p:cNvSpPr>
          <p:nvPr/>
        </p:nvSpPr>
        <p:spPr>
          <a:xfrm>
            <a:off x="3099619" y="5359400"/>
            <a:ext cx="304800" cy="304800"/>
          </a:xfrm>
          <a:prstGeom prst="ellipse">
            <a:avLst/>
          </a:prstGeom>
          <a:solidFill>
            <a:schemeClr val="bg2">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56" name="Oval 55"/>
          <p:cNvSpPr>
            <a:spLocks noChangeAspect="1"/>
          </p:cNvSpPr>
          <p:nvPr/>
        </p:nvSpPr>
        <p:spPr>
          <a:xfrm>
            <a:off x="864419" y="4648200"/>
            <a:ext cx="203200" cy="203200"/>
          </a:xfrm>
          <a:prstGeom prst="ellipse">
            <a:avLst/>
          </a:prstGeom>
          <a:solidFill>
            <a:schemeClr val="bg2">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57" name="Oval 56"/>
          <p:cNvSpPr>
            <a:spLocks noChangeAspect="1"/>
          </p:cNvSpPr>
          <p:nvPr/>
        </p:nvSpPr>
        <p:spPr>
          <a:xfrm>
            <a:off x="1778819" y="2413000"/>
            <a:ext cx="304800" cy="304800"/>
          </a:xfrm>
          <a:prstGeom prst="ellipse">
            <a:avLst/>
          </a:prstGeom>
          <a:solidFill>
            <a:schemeClr val="bg2">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58" name="Oval 57"/>
          <p:cNvSpPr>
            <a:spLocks noChangeAspect="1"/>
          </p:cNvSpPr>
          <p:nvPr/>
        </p:nvSpPr>
        <p:spPr>
          <a:xfrm>
            <a:off x="3302820" y="2413001"/>
            <a:ext cx="479996" cy="479996"/>
          </a:xfrm>
          <a:prstGeom prst="ellipse">
            <a:avLst/>
          </a:prstGeom>
          <a:solidFill>
            <a:schemeClr val="bg2">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srgbClr val="FFFFFF"/>
              </a:solidFill>
              <a:latin typeface="Roboto Light"/>
              <a:cs typeface="Roboto Light"/>
            </a:endParaRPr>
          </a:p>
        </p:txBody>
      </p:sp>
      <p:sp>
        <p:nvSpPr>
          <p:cNvPr id="19" name="Text Placeholder 1">
            <a:extLst>
              <a:ext uri="{FF2B5EF4-FFF2-40B4-BE49-F238E27FC236}">
                <a16:creationId xmlns:a16="http://schemas.microsoft.com/office/drawing/2014/main" id="{7B1465F1-20D1-4733-9342-845411775884}"/>
              </a:ext>
            </a:extLst>
          </p:cNvPr>
          <p:cNvSpPr txBox="1">
            <a:spLocks/>
          </p:cNvSpPr>
          <p:nvPr/>
        </p:nvSpPr>
        <p:spPr>
          <a:xfrm>
            <a:off x="706275" y="4007943"/>
            <a:ext cx="1687888" cy="317500"/>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1400" b="1" dirty="0">
                <a:solidFill>
                  <a:schemeClr val="bg1"/>
                </a:solidFill>
              </a:rPr>
              <a:t>Variables</a:t>
            </a:r>
          </a:p>
        </p:txBody>
      </p:sp>
      <p:sp>
        <p:nvSpPr>
          <p:cNvPr id="22" name="Text Placeholder 1">
            <a:extLst>
              <a:ext uri="{FF2B5EF4-FFF2-40B4-BE49-F238E27FC236}">
                <a16:creationId xmlns:a16="http://schemas.microsoft.com/office/drawing/2014/main" id="{F7C3100D-A76E-4D3C-B36D-F04C48565623}"/>
              </a:ext>
            </a:extLst>
          </p:cNvPr>
          <p:cNvSpPr txBox="1">
            <a:spLocks/>
          </p:cNvSpPr>
          <p:nvPr/>
        </p:nvSpPr>
        <p:spPr>
          <a:xfrm>
            <a:off x="3729275" y="4985473"/>
            <a:ext cx="1687888" cy="317500"/>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1100" b="1" dirty="0">
                <a:solidFill>
                  <a:schemeClr val="bg1"/>
                </a:solidFill>
              </a:rPr>
              <a:t>Data Scope</a:t>
            </a:r>
          </a:p>
        </p:txBody>
      </p:sp>
      <p:sp>
        <p:nvSpPr>
          <p:cNvPr id="23" name="Text Placeholder 1">
            <a:extLst>
              <a:ext uri="{FF2B5EF4-FFF2-40B4-BE49-F238E27FC236}">
                <a16:creationId xmlns:a16="http://schemas.microsoft.com/office/drawing/2014/main" id="{7D3EB713-653C-45B3-9B39-27B1B6E1D339}"/>
              </a:ext>
            </a:extLst>
          </p:cNvPr>
          <p:cNvSpPr txBox="1">
            <a:spLocks/>
          </p:cNvSpPr>
          <p:nvPr/>
        </p:nvSpPr>
        <p:spPr>
          <a:xfrm>
            <a:off x="2394163" y="3882688"/>
            <a:ext cx="1687888" cy="317500"/>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r>
              <a:rPr lang="en-US" sz="1000" b="1" dirty="0">
                <a:solidFill>
                  <a:schemeClr val="bg1"/>
                </a:solidFill>
              </a:rPr>
              <a:t>Cancelled</a:t>
            </a:r>
          </a:p>
          <a:p>
            <a:pPr algn="ctr">
              <a:spcBef>
                <a:spcPts val="0"/>
              </a:spcBef>
            </a:pPr>
            <a:r>
              <a:rPr lang="en-US" sz="1000" b="1" dirty="0">
                <a:solidFill>
                  <a:schemeClr val="bg1"/>
                </a:solidFill>
              </a:rPr>
              <a:t>Bookings</a:t>
            </a:r>
          </a:p>
        </p:txBody>
      </p:sp>
      <p:sp>
        <p:nvSpPr>
          <p:cNvPr id="31" name="Text Placeholder 1">
            <a:extLst>
              <a:ext uri="{FF2B5EF4-FFF2-40B4-BE49-F238E27FC236}">
                <a16:creationId xmlns:a16="http://schemas.microsoft.com/office/drawing/2014/main" id="{58AA782B-72B6-49F8-874D-6BDCB9A45E80}"/>
              </a:ext>
            </a:extLst>
          </p:cNvPr>
          <p:cNvSpPr txBox="1">
            <a:spLocks/>
          </p:cNvSpPr>
          <p:nvPr/>
        </p:nvSpPr>
        <p:spPr>
          <a:xfrm>
            <a:off x="1841334" y="2788063"/>
            <a:ext cx="1687888" cy="317500"/>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r>
              <a:rPr lang="en-US" sz="900" b="1" dirty="0">
                <a:solidFill>
                  <a:schemeClr val="bg1"/>
                </a:solidFill>
              </a:rPr>
              <a:t>Total</a:t>
            </a:r>
          </a:p>
          <a:p>
            <a:pPr algn="ctr">
              <a:spcBef>
                <a:spcPts val="0"/>
              </a:spcBef>
            </a:pPr>
            <a:r>
              <a:rPr lang="en-US" sz="900" b="1" dirty="0">
                <a:solidFill>
                  <a:schemeClr val="bg1"/>
                </a:solidFill>
              </a:rPr>
              <a:t>Guests</a:t>
            </a:r>
          </a:p>
        </p:txBody>
      </p:sp>
      <p:sp>
        <p:nvSpPr>
          <p:cNvPr id="34" name="Text Placeholder 1">
            <a:extLst>
              <a:ext uri="{FF2B5EF4-FFF2-40B4-BE49-F238E27FC236}">
                <a16:creationId xmlns:a16="http://schemas.microsoft.com/office/drawing/2014/main" id="{ACFB1090-C4BE-42B0-BBD6-DABDC8B3CEBA}"/>
              </a:ext>
            </a:extLst>
          </p:cNvPr>
          <p:cNvSpPr txBox="1">
            <a:spLocks/>
          </p:cNvSpPr>
          <p:nvPr/>
        </p:nvSpPr>
        <p:spPr>
          <a:xfrm>
            <a:off x="1644199" y="5054211"/>
            <a:ext cx="1687888" cy="317500"/>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r>
              <a:rPr lang="en-US" sz="1000" b="1" dirty="0">
                <a:solidFill>
                  <a:schemeClr val="bg1"/>
                </a:solidFill>
              </a:rPr>
              <a:t>Total</a:t>
            </a:r>
          </a:p>
          <a:p>
            <a:pPr algn="ctr">
              <a:spcBef>
                <a:spcPts val="0"/>
              </a:spcBef>
            </a:pPr>
            <a:r>
              <a:rPr lang="en-US" sz="1000" b="1" dirty="0">
                <a:solidFill>
                  <a:schemeClr val="bg1"/>
                </a:solidFill>
              </a:rPr>
              <a:t>Bookings</a:t>
            </a:r>
          </a:p>
        </p:txBody>
      </p:sp>
      <p:sp>
        <p:nvSpPr>
          <p:cNvPr id="39" name="Text Placeholder 1">
            <a:extLst>
              <a:ext uri="{FF2B5EF4-FFF2-40B4-BE49-F238E27FC236}">
                <a16:creationId xmlns:a16="http://schemas.microsoft.com/office/drawing/2014/main" id="{DD78B848-795F-487F-BF55-3555BA3371F2}"/>
              </a:ext>
            </a:extLst>
          </p:cNvPr>
          <p:cNvSpPr txBox="1">
            <a:spLocks/>
          </p:cNvSpPr>
          <p:nvPr/>
        </p:nvSpPr>
        <p:spPr>
          <a:xfrm>
            <a:off x="2425862" y="3435963"/>
            <a:ext cx="1687888" cy="509299"/>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r>
              <a:rPr lang="en-US" sz="2800" b="1" dirty="0">
                <a:solidFill>
                  <a:schemeClr val="bg1"/>
                </a:solidFill>
              </a:rPr>
              <a:t>37%</a:t>
            </a:r>
          </a:p>
        </p:txBody>
      </p:sp>
      <p:sp>
        <p:nvSpPr>
          <p:cNvPr id="40" name="Text Placeholder 1">
            <a:extLst>
              <a:ext uri="{FF2B5EF4-FFF2-40B4-BE49-F238E27FC236}">
                <a16:creationId xmlns:a16="http://schemas.microsoft.com/office/drawing/2014/main" id="{784CD93D-0A92-407D-BEB1-46D8229A1AD4}"/>
              </a:ext>
            </a:extLst>
          </p:cNvPr>
          <p:cNvSpPr txBox="1">
            <a:spLocks/>
          </p:cNvSpPr>
          <p:nvPr/>
        </p:nvSpPr>
        <p:spPr>
          <a:xfrm>
            <a:off x="1636311" y="4606507"/>
            <a:ext cx="1687888" cy="509299"/>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r>
              <a:rPr lang="en-US" sz="2800" b="1" dirty="0">
                <a:solidFill>
                  <a:schemeClr val="bg1"/>
                </a:solidFill>
              </a:rPr>
              <a:t>119K</a:t>
            </a:r>
          </a:p>
        </p:txBody>
      </p:sp>
      <p:sp>
        <p:nvSpPr>
          <p:cNvPr id="41" name="Text Placeholder 1">
            <a:extLst>
              <a:ext uri="{FF2B5EF4-FFF2-40B4-BE49-F238E27FC236}">
                <a16:creationId xmlns:a16="http://schemas.microsoft.com/office/drawing/2014/main" id="{C50E07FE-6DF1-4882-B18E-6AEC34BF720B}"/>
              </a:ext>
            </a:extLst>
          </p:cNvPr>
          <p:cNvSpPr txBox="1">
            <a:spLocks/>
          </p:cNvSpPr>
          <p:nvPr/>
        </p:nvSpPr>
        <p:spPr>
          <a:xfrm>
            <a:off x="3594661" y="2837630"/>
            <a:ext cx="1687888" cy="509299"/>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r>
              <a:rPr lang="en-US" sz="2000" b="1" dirty="0">
                <a:solidFill>
                  <a:schemeClr val="bg1"/>
                </a:solidFill>
              </a:rPr>
              <a:t>$38M</a:t>
            </a:r>
          </a:p>
        </p:txBody>
      </p:sp>
      <p:sp>
        <p:nvSpPr>
          <p:cNvPr id="42" name="Text Placeholder 1">
            <a:extLst>
              <a:ext uri="{FF2B5EF4-FFF2-40B4-BE49-F238E27FC236}">
                <a16:creationId xmlns:a16="http://schemas.microsoft.com/office/drawing/2014/main" id="{B528512C-8AC5-4D46-A238-AF3E3401FD30}"/>
              </a:ext>
            </a:extLst>
          </p:cNvPr>
          <p:cNvSpPr txBox="1">
            <a:spLocks/>
          </p:cNvSpPr>
          <p:nvPr/>
        </p:nvSpPr>
        <p:spPr>
          <a:xfrm>
            <a:off x="3594661" y="3226166"/>
            <a:ext cx="1687888" cy="317500"/>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1400" b="1" dirty="0">
                <a:solidFill>
                  <a:schemeClr val="bg1"/>
                </a:solidFill>
              </a:rPr>
              <a:t>Revenue</a:t>
            </a:r>
          </a:p>
        </p:txBody>
      </p:sp>
      <p:sp>
        <p:nvSpPr>
          <p:cNvPr id="43" name="Text Placeholder 1">
            <a:extLst>
              <a:ext uri="{FF2B5EF4-FFF2-40B4-BE49-F238E27FC236}">
                <a16:creationId xmlns:a16="http://schemas.microsoft.com/office/drawing/2014/main" id="{EA37171E-E188-4208-A064-3502A5EFA54C}"/>
              </a:ext>
            </a:extLst>
          </p:cNvPr>
          <p:cNvSpPr txBox="1">
            <a:spLocks/>
          </p:cNvSpPr>
          <p:nvPr/>
        </p:nvSpPr>
        <p:spPr>
          <a:xfrm>
            <a:off x="3696264" y="4291952"/>
            <a:ext cx="1687888" cy="509299"/>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r>
              <a:rPr lang="en-US" sz="1800" b="1" dirty="0">
                <a:solidFill>
                  <a:schemeClr val="bg1"/>
                </a:solidFill>
              </a:rPr>
              <a:t>July 2015 – August 2017</a:t>
            </a:r>
          </a:p>
        </p:txBody>
      </p:sp>
      <p:sp>
        <p:nvSpPr>
          <p:cNvPr id="44" name="Text Placeholder 1">
            <a:extLst>
              <a:ext uri="{FF2B5EF4-FFF2-40B4-BE49-F238E27FC236}">
                <a16:creationId xmlns:a16="http://schemas.microsoft.com/office/drawing/2014/main" id="{2A42A11F-CE0D-4739-919B-240BDC10B09D}"/>
              </a:ext>
            </a:extLst>
          </p:cNvPr>
          <p:cNvSpPr txBox="1">
            <a:spLocks/>
          </p:cNvSpPr>
          <p:nvPr/>
        </p:nvSpPr>
        <p:spPr>
          <a:xfrm>
            <a:off x="375202" y="3081492"/>
            <a:ext cx="2337896" cy="1148153"/>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r>
              <a:rPr lang="en-US" sz="6000" b="1" dirty="0">
                <a:solidFill>
                  <a:schemeClr val="bg1"/>
                </a:solidFill>
              </a:rPr>
              <a:t>31</a:t>
            </a:r>
          </a:p>
        </p:txBody>
      </p:sp>
      <p:sp>
        <p:nvSpPr>
          <p:cNvPr id="45" name="Text Placeholder 1">
            <a:extLst>
              <a:ext uri="{FF2B5EF4-FFF2-40B4-BE49-F238E27FC236}">
                <a16:creationId xmlns:a16="http://schemas.microsoft.com/office/drawing/2014/main" id="{7B561EED-F360-4B72-805B-15331BA0D5F5}"/>
              </a:ext>
            </a:extLst>
          </p:cNvPr>
          <p:cNvSpPr txBox="1">
            <a:spLocks/>
          </p:cNvSpPr>
          <p:nvPr/>
        </p:nvSpPr>
        <p:spPr>
          <a:xfrm>
            <a:off x="1850896" y="2412401"/>
            <a:ext cx="1687888" cy="509299"/>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733" b="0" kern="0" spc="0">
                <a:solidFill>
                  <a:schemeClr val="tx1"/>
                </a:solidFill>
                <a:latin typeface="Roboto Light"/>
                <a:ea typeface="Roboto Light"/>
                <a:cs typeface="Roboto Light"/>
              </a:defRPr>
            </a:lvl1pPr>
            <a:lvl2pPr marL="609585"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2pPr>
            <a:lvl3pPr marL="1219170"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3pPr>
            <a:lvl4pPr marL="1828754"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4pPr>
            <a:lvl5pPr marL="2438339" indent="0" algn="l" defTabSz="1219170" rtl="0" eaLnBrk="1" latinLnBrk="0" hangingPunct="1">
              <a:spcBef>
                <a:spcPct val="20000"/>
              </a:spcBef>
              <a:buFontTx/>
              <a:buNone/>
              <a:defRPr sz="1400" kern="1200">
                <a:solidFill>
                  <a:schemeClr val="tx1">
                    <a:lumMod val="50000"/>
                    <a:lumOff val="50000"/>
                  </a:schemeClr>
                </a:solidFill>
                <a:latin typeface="Mission Gothic Regular" pitchFamily="50" charset="0"/>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r>
              <a:rPr lang="en-US" sz="2400" b="1" dirty="0">
                <a:solidFill>
                  <a:schemeClr val="bg1"/>
                </a:solidFill>
              </a:rPr>
              <a:t>217K</a:t>
            </a:r>
          </a:p>
        </p:txBody>
      </p:sp>
      <p:pic>
        <p:nvPicPr>
          <p:cNvPr id="50" name="Graphic 49">
            <a:extLst>
              <a:ext uri="{FF2B5EF4-FFF2-40B4-BE49-F238E27FC236}">
                <a16:creationId xmlns:a16="http://schemas.microsoft.com/office/drawing/2014/main" id="{890D9F09-C11D-449C-974B-E9AA8275E9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9012" y="261577"/>
            <a:ext cx="650444" cy="690677"/>
          </a:xfrm>
          <a:prstGeom prst="rect">
            <a:avLst/>
          </a:prstGeom>
        </p:spPr>
      </p:pic>
      <p:pic>
        <p:nvPicPr>
          <p:cNvPr id="5" name="Picture 4">
            <a:extLst>
              <a:ext uri="{FF2B5EF4-FFF2-40B4-BE49-F238E27FC236}">
                <a16:creationId xmlns:a16="http://schemas.microsoft.com/office/drawing/2014/main" id="{16F227E4-BB44-47FE-9420-7CDEAEBB3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8678" y="1174791"/>
            <a:ext cx="2000279" cy="909218"/>
          </a:xfrm>
          <a:prstGeom prst="rect">
            <a:avLst/>
          </a:prstGeom>
        </p:spPr>
      </p:pic>
      <p:sp>
        <p:nvSpPr>
          <p:cNvPr id="33" name="Text Placeholder 5">
            <a:extLst>
              <a:ext uri="{FF2B5EF4-FFF2-40B4-BE49-F238E27FC236}">
                <a16:creationId xmlns:a16="http://schemas.microsoft.com/office/drawing/2014/main" id="{EB15900D-6614-4AB2-84C5-B9EBCB3BD6C7}"/>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7</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425970034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anim calcmode="lin" valueType="num">
                                      <p:cBhvr>
                                        <p:cTn id="8" dur="2000" fill="hold"/>
                                        <p:tgtEl>
                                          <p:spTgt spid="28"/>
                                        </p:tgtEl>
                                        <p:attrNameLst>
                                          <p:attrName>style.rotation</p:attrName>
                                        </p:attrNameLst>
                                      </p:cBhvr>
                                      <p:tavLst>
                                        <p:tav tm="0">
                                          <p:val>
                                            <p:fltVal val="720"/>
                                          </p:val>
                                        </p:tav>
                                        <p:tav tm="100000">
                                          <p:val>
                                            <p:fltVal val="0"/>
                                          </p:val>
                                        </p:tav>
                                      </p:tavLst>
                                    </p:anim>
                                    <p:anim calcmode="lin" valueType="num">
                                      <p:cBhvr>
                                        <p:cTn id="9" dur="2000" fill="hold"/>
                                        <p:tgtEl>
                                          <p:spTgt spid="28"/>
                                        </p:tgtEl>
                                        <p:attrNameLst>
                                          <p:attrName>ppt_h</p:attrName>
                                        </p:attrNameLst>
                                      </p:cBhvr>
                                      <p:tavLst>
                                        <p:tav tm="0">
                                          <p:val>
                                            <p:fltVal val="0"/>
                                          </p:val>
                                        </p:tav>
                                        <p:tav tm="100000">
                                          <p:val>
                                            <p:strVal val="#ppt_h"/>
                                          </p:val>
                                        </p:tav>
                                      </p:tavLst>
                                    </p:anim>
                                    <p:anim calcmode="lin" valueType="num">
                                      <p:cBhvr>
                                        <p:cTn id="10" dur="2000" fill="hold"/>
                                        <p:tgtEl>
                                          <p:spTgt spid="28"/>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2000"/>
                                        <p:tgtEl>
                                          <p:spTgt spid="54"/>
                                        </p:tgtEl>
                                      </p:cBhvr>
                                    </p:animEffect>
                                    <p:anim calcmode="lin" valueType="num">
                                      <p:cBhvr>
                                        <p:cTn id="14" dur="2000" fill="hold"/>
                                        <p:tgtEl>
                                          <p:spTgt spid="54"/>
                                        </p:tgtEl>
                                        <p:attrNameLst>
                                          <p:attrName>style.rotation</p:attrName>
                                        </p:attrNameLst>
                                      </p:cBhvr>
                                      <p:tavLst>
                                        <p:tav tm="0">
                                          <p:val>
                                            <p:fltVal val="720"/>
                                          </p:val>
                                        </p:tav>
                                        <p:tav tm="100000">
                                          <p:val>
                                            <p:fltVal val="0"/>
                                          </p:val>
                                        </p:tav>
                                      </p:tavLst>
                                    </p:anim>
                                    <p:anim calcmode="lin" valueType="num">
                                      <p:cBhvr>
                                        <p:cTn id="15" dur="2000" fill="hold"/>
                                        <p:tgtEl>
                                          <p:spTgt spid="54"/>
                                        </p:tgtEl>
                                        <p:attrNameLst>
                                          <p:attrName>ppt_h</p:attrName>
                                        </p:attrNameLst>
                                      </p:cBhvr>
                                      <p:tavLst>
                                        <p:tav tm="0">
                                          <p:val>
                                            <p:fltVal val="0"/>
                                          </p:val>
                                        </p:tav>
                                        <p:tav tm="100000">
                                          <p:val>
                                            <p:strVal val="#ppt_h"/>
                                          </p:val>
                                        </p:tav>
                                      </p:tavLst>
                                    </p:anim>
                                    <p:anim calcmode="lin" valueType="num">
                                      <p:cBhvr>
                                        <p:cTn id="16" dur="2000" fill="hold"/>
                                        <p:tgtEl>
                                          <p:spTgt spid="54"/>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000"/>
                                        <p:tgtEl>
                                          <p:spTgt spid="29"/>
                                        </p:tgtEl>
                                      </p:cBhvr>
                                    </p:animEffect>
                                    <p:anim calcmode="lin" valueType="num">
                                      <p:cBhvr>
                                        <p:cTn id="20" dur="2000" fill="hold"/>
                                        <p:tgtEl>
                                          <p:spTgt spid="29"/>
                                        </p:tgtEl>
                                        <p:attrNameLst>
                                          <p:attrName>style.rotation</p:attrName>
                                        </p:attrNameLst>
                                      </p:cBhvr>
                                      <p:tavLst>
                                        <p:tav tm="0">
                                          <p:val>
                                            <p:fltVal val="720"/>
                                          </p:val>
                                        </p:tav>
                                        <p:tav tm="100000">
                                          <p:val>
                                            <p:fltVal val="0"/>
                                          </p:val>
                                        </p:tav>
                                      </p:tavLst>
                                    </p:anim>
                                    <p:anim calcmode="lin" valueType="num">
                                      <p:cBhvr>
                                        <p:cTn id="21" dur="2000" fill="hold"/>
                                        <p:tgtEl>
                                          <p:spTgt spid="29"/>
                                        </p:tgtEl>
                                        <p:attrNameLst>
                                          <p:attrName>ppt_h</p:attrName>
                                        </p:attrNameLst>
                                      </p:cBhvr>
                                      <p:tavLst>
                                        <p:tav tm="0">
                                          <p:val>
                                            <p:fltVal val="0"/>
                                          </p:val>
                                        </p:tav>
                                        <p:tav tm="100000">
                                          <p:val>
                                            <p:strVal val="#ppt_h"/>
                                          </p:val>
                                        </p:tav>
                                      </p:tavLst>
                                    </p:anim>
                                    <p:anim calcmode="lin" valueType="num">
                                      <p:cBhvr>
                                        <p:cTn id="22" dur="2000" fill="hold"/>
                                        <p:tgtEl>
                                          <p:spTgt spid="29"/>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000"/>
                                        <p:tgtEl>
                                          <p:spTgt spid="30"/>
                                        </p:tgtEl>
                                      </p:cBhvr>
                                    </p:animEffect>
                                    <p:anim calcmode="lin" valueType="num">
                                      <p:cBhvr>
                                        <p:cTn id="26" dur="2000" fill="hold"/>
                                        <p:tgtEl>
                                          <p:spTgt spid="30"/>
                                        </p:tgtEl>
                                        <p:attrNameLst>
                                          <p:attrName>style.rotation</p:attrName>
                                        </p:attrNameLst>
                                      </p:cBhvr>
                                      <p:tavLst>
                                        <p:tav tm="0">
                                          <p:val>
                                            <p:fltVal val="720"/>
                                          </p:val>
                                        </p:tav>
                                        <p:tav tm="100000">
                                          <p:val>
                                            <p:fltVal val="0"/>
                                          </p:val>
                                        </p:tav>
                                      </p:tavLst>
                                    </p:anim>
                                    <p:anim calcmode="lin" valueType="num">
                                      <p:cBhvr>
                                        <p:cTn id="27" dur="2000" fill="hold"/>
                                        <p:tgtEl>
                                          <p:spTgt spid="30"/>
                                        </p:tgtEl>
                                        <p:attrNameLst>
                                          <p:attrName>ppt_h</p:attrName>
                                        </p:attrNameLst>
                                      </p:cBhvr>
                                      <p:tavLst>
                                        <p:tav tm="0">
                                          <p:val>
                                            <p:fltVal val="0"/>
                                          </p:val>
                                        </p:tav>
                                        <p:tav tm="100000">
                                          <p:val>
                                            <p:strVal val="#ppt_h"/>
                                          </p:val>
                                        </p:tav>
                                      </p:tavLst>
                                    </p:anim>
                                    <p:anim calcmode="lin" valueType="num">
                                      <p:cBhvr>
                                        <p:cTn id="28" dur="2000" fill="hold"/>
                                        <p:tgtEl>
                                          <p:spTgt spid="30"/>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2000"/>
                                        <p:tgtEl>
                                          <p:spTgt spid="47"/>
                                        </p:tgtEl>
                                      </p:cBhvr>
                                    </p:animEffect>
                                    <p:anim calcmode="lin" valueType="num">
                                      <p:cBhvr>
                                        <p:cTn id="32" dur="2000" fill="hold"/>
                                        <p:tgtEl>
                                          <p:spTgt spid="47"/>
                                        </p:tgtEl>
                                        <p:attrNameLst>
                                          <p:attrName>style.rotation</p:attrName>
                                        </p:attrNameLst>
                                      </p:cBhvr>
                                      <p:tavLst>
                                        <p:tav tm="0">
                                          <p:val>
                                            <p:fltVal val="720"/>
                                          </p:val>
                                        </p:tav>
                                        <p:tav tm="100000">
                                          <p:val>
                                            <p:fltVal val="0"/>
                                          </p:val>
                                        </p:tav>
                                      </p:tavLst>
                                    </p:anim>
                                    <p:anim calcmode="lin" valueType="num">
                                      <p:cBhvr>
                                        <p:cTn id="33" dur="2000" fill="hold"/>
                                        <p:tgtEl>
                                          <p:spTgt spid="47"/>
                                        </p:tgtEl>
                                        <p:attrNameLst>
                                          <p:attrName>ppt_h</p:attrName>
                                        </p:attrNameLst>
                                      </p:cBhvr>
                                      <p:tavLst>
                                        <p:tav tm="0">
                                          <p:val>
                                            <p:fltVal val="0"/>
                                          </p:val>
                                        </p:tav>
                                        <p:tav tm="100000">
                                          <p:val>
                                            <p:strVal val="#ppt_h"/>
                                          </p:val>
                                        </p:tav>
                                      </p:tavLst>
                                    </p:anim>
                                    <p:anim calcmode="lin" valueType="num">
                                      <p:cBhvr>
                                        <p:cTn id="34" dur="2000" fill="hold"/>
                                        <p:tgtEl>
                                          <p:spTgt spid="47"/>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2000"/>
                                        <p:tgtEl>
                                          <p:spTgt spid="46"/>
                                        </p:tgtEl>
                                      </p:cBhvr>
                                    </p:animEffect>
                                    <p:anim calcmode="lin" valueType="num">
                                      <p:cBhvr>
                                        <p:cTn id="38" dur="2000" fill="hold"/>
                                        <p:tgtEl>
                                          <p:spTgt spid="46"/>
                                        </p:tgtEl>
                                        <p:attrNameLst>
                                          <p:attrName>style.rotation</p:attrName>
                                        </p:attrNameLst>
                                      </p:cBhvr>
                                      <p:tavLst>
                                        <p:tav tm="0">
                                          <p:val>
                                            <p:fltVal val="720"/>
                                          </p:val>
                                        </p:tav>
                                        <p:tav tm="100000">
                                          <p:val>
                                            <p:fltVal val="0"/>
                                          </p:val>
                                        </p:tav>
                                      </p:tavLst>
                                    </p:anim>
                                    <p:anim calcmode="lin" valueType="num">
                                      <p:cBhvr>
                                        <p:cTn id="39" dur="2000" fill="hold"/>
                                        <p:tgtEl>
                                          <p:spTgt spid="46"/>
                                        </p:tgtEl>
                                        <p:attrNameLst>
                                          <p:attrName>ppt_h</p:attrName>
                                        </p:attrNameLst>
                                      </p:cBhvr>
                                      <p:tavLst>
                                        <p:tav tm="0">
                                          <p:val>
                                            <p:fltVal val="0"/>
                                          </p:val>
                                        </p:tav>
                                        <p:tav tm="100000">
                                          <p:val>
                                            <p:strVal val="#ppt_h"/>
                                          </p:val>
                                        </p:tav>
                                      </p:tavLst>
                                    </p:anim>
                                    <p:anim calcmode="lin" valueType="num">
                                      <p:cBhvr>
                                        <p:cTn id="40" dur="2000" fill="hold"/>
                                        <p:tgtEl>
                                          <p:spTgt spid="46"/>
                                        </p:tgtEl>
                                        <p:attrNameLst>
                                          <p:attrName>ppt_w</p:attrName>
                                        </p:attrNameLst>
                                      </p:cBhvr>
                                      <p:tavLst>
                                        <p:tav tm="0">
                                          <p:val>
                                            <p:fltVal val="0"/>
                                          </p:val>
                                        </p:tav>
                                        <p:tav tm="100000">
                                          <p:val>
                                            <p:strVal val="#ppt_w"/>
                                          </p:val>
                                        </p:tav>
                                      </p:tavLst>
                                    </p:anim>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childTnLst>
                          </p:cTn>
                        </p:par>
                        <p:par>
                          <p:cTn id="63" fill="hold">
                            <p:stCondLst>
                              <p:cond delay="2500"/>
                            </p:stCondLst>
                            <p:childTnLst>
                              <p:par>
                                <p:cTn id="64" presetID="42" presetClass="entr" presetSubtype="0" fill="hold" grpId="0" nodeType="afterEffect">
                                  <p:stCondLst>
                                    <p:cond delay="0"/>
                                  </p:stCondLst>
                                  <p:childTnLst>
                                    <p:set>
                                      <p:cBhvr>
                                        <p:cTn id="65" dur="1" fill="hold">
                                          <p:stCondLst>
                                            <p:cond delay="0"/>
                                          </p:stCondLst>
                                        </p:cTn>
                                        <p:tgtEl>
                                          <p:spTgt spid="48">
                                            <p:txEl>
                                              <p:pRg st="0" end="0"/>
                                            </p:txEl>
                                          </p:spTgt>
                                        </p:tgtEl>
                                        <p:attrNameLst>
                                          <p:attrName>style.visibility</p:attrName>
                                        </p:attrNameLst>
                                      </p:cBhvr>
                                      <p:to>
                                        <p:strVal val="visible"/>
                                      </p:to>
                                    </p:set>
                                    <p:animEffect transition="in" filter="fade">
                                      <p:cBhvr>
                                        <p:cTn id="66" dur="1000"/>
                                        <p:tgtEl>
                                          <p:spTgt spid="48">
                                            <p:txEl>
                                              <p:pRg st="0" end="0"/>
                                            </p:txEl>
                                          </p:spTgt>
                                        </p:tgtEl>
                                      </p:cBhvr>
                                    </p:animEffect>
                                    <p:anim calcmode="lin" valueType="num">
                                      <p:cBhvr>
                                        <p:cTn id="67"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animBg="1"/>
      <p:bldP spid="28" grpId="0" animBg="1"/>
      <p:bldP spid="29" grpId="0" animBg="1"/>
      <p:bldP spid="30" grpId="0" animBg="1"/>
      <p:bldP spid="46" grpId="0" animBg="1"/>
      <p:bldP spid="47" grpId="0" animBg="1"/>
      <p:bldP spid="48" grpId="0" build="p"/>
      <p:bldP spid="54" grpId="0" animBg="1"/>
      <p:bldP spid="55" grpId="0" animBg="1"/>
      <p:bldP spid="56" grpId="0" animBg="1"/>
      <p:bldP spid="57"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Problem Statement &amp; Objectives</a:t>
            </a:r>
          </a:p>
        </p:txBody>
      </p:sp>
      <p:sp>
        <p:nvSpPr>
          <p:cNvPr id="2" name="Text Placeholder 1"/>
          <p:cNvSpPr>
            <a:spLocks noGrp="1"/>
          </p:cNvSpPr>
          <p:nvPr>
            <p:ph type="body" sz="quarter" idx="24"/>
          </p:nvPr>
        </p:nvSpPr>
        <p:spPr/>
        <p:txBody>
          <a:bodyPr/>
          <a:lstStyle/>
          <a:p>
            <a:r>
              <a:rPr lang="en-US" dirty="0">
                <a:solidFill>
                  <a:schemeClr val="tx1"/>
                </a:solidFill>
              </a:rPr>
              <a:t>SCOPE DEFINITION &amp; OBJECTIVES</a:t>
            </a:r>
          </a:p>
        </p:txBody>
      </p:sp>
      <p:sp>
        <p:nvSpPr>
          <p:cNvPr id="6" name="Title 1"/>
          <p:cNvSpPr txBox="1">
            <a:spLocks/>
          </p:cNvSpPr>
          <p:nvPr/>
        </p:nvSpPr>
        <p:spPr>
          <a:xfrm>
            <a:off x="4368800" y="2122464"/>
            <a:ext cx="2336800" cy="3747912"/>
          </a:xfrm>
          <a:prstGeom prst="rect">
            <a:avLst/>
          </a:prstGeom>
          <a:solidFill>
            <a:schemeClr val="bg1">
              <a:lumMod val="95000"/>
            </a:schemeClr>
          </a:solidFill>
          <a:ln w="3175" cmpd="sng">
            <a:solidFill>
              <a:schemeClr val="bg2">
                <a:lumMod val="85000"/>
              </a:schemeClr>
            </a:solidFill>
          </a:ln>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pPr defTabSz="1219170"/>
            <a:endParaRPr lang="en-JM" sz="1200" dirty="0">
              <a:solidFill>
                <a:srgbClr val="FFFFFF"/>
              </a:solidFill>
              <a:latin typeface="Roboto Light"/>
              <a:ea typeface="Roboto Light"/>
              <a:cs typeface="Roboto Light"/>
            </a:endParaRPr>
          </a:p>
        </p:txBody>
      </p:sp>
      <p:sp>
        <p:nvSpPr>
          <p:cNvPr id="7" name="Rectangle 6"/>
          <p:cNvSpPr/>
          <p:nvPr/>
        </p:nvSpPr>
        <p:spPr>
          <a:xfrm>
            <a:off x="4368800" y="2111177"/>
            <a:ext cx="2336800" cy="19303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defTabSz="1219170"/>
            <a:endParaRPr lang="en-US" sz="1333" dirty="0">
              <a:solidFill>
                <a:srgbClr val="FFFFFF"/>
              </a:solidFill>
              <a:latin typeface="Roboto Light"/>
              <a:cs typeface="Roboto Light"/>
            </a:endParaRPr>
          </a:p>
        </p:txBody>
      </p:sp>
      <p:sp>
        <p:nvSpPr>
          <p:cNvPr id="13" name="TextBox 12"/>
          <p:cNvSpPr txBox="1"/>
          <p:nvPr/>
        </p:nvSpPr>
        <p:spPr>
          <a:xfrm>
            <a:off x="4368800" y="3564340"/>
            <a:ext cx="2336800" cy="307777"/>
          </a:xfrm>
          <a:prstGeom prst="rect">
            <a:avLst/>
          </a:prstGeom>
          <a:noFill/>
        </p:spPr>
        <p:txBody>
          <a:bodyPr wrap="square" rtlCol="0">
            <a:spAutoFit/>
          </a:bodyPr>
          <a:lstStyle/>
          <a:p>
            <a:pPr algn="ctr" defTabSz="1219170"/>
            <a:r>
              <a:rPr lang="en-US" sz="1400" b="1" dirty="0">
                <a:solidFill>
                  <a:srgbClr val="FFFFFF"/>
                </a:solidFill>
                <a:latin typeface="Roboto Light"/>
                <a:cs typeface="Roboto Light"/>
              </a:rPr>
              <a:t>Exploratory Data Analysis</a:t>
            </a:r>
          </a:p>
        </p:txBody>
      </p:sp>
      <p:sp>
        <p:nvSpPr>
          <p:cNvPr id="14" name="Title 1"/>
          <p:cNvSpPr txBox="1">
            <a:spLocks/>
          </p:cNvSpPr>
          <p:nvPr/>
        </p:nvSpPr>
        <p:spPr>
          <a:xfrm>
            <a:off x="6908800" y="2122464"/>
            <a:ext cx="2336800" cy="3747912"/>
          </a:xfrm>
          <a:prstGeom prst="rect">
            <a:avLst/>
          </a:prstGeom>
          <a:solidFill>
            <a:schemeClr val="bg1">
              <a:lumMod val="95000"/>
            </a:schemeClr>
          </a:solidFill>
          <a:ln w="3175" cmpd="sng">
            <a:solidFill>
              <a:schemeClr val="bg2">
                <a:lumMod val="85000"/>
              </a:schemeClr>
            </a:solidFill>
          </a:ln>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pPr defTabSz="1219170"/>
            <a:endParaRPr lang="en-JM" sz="1200" dirty="0">
              <a:solidFill>
                <a:srgbClr val="FFFFFF"/>
              </a:solidFill>
              <a:latin typeface="Roboto Light"/>
              <a:ea typeface="Roboto Light"/>
              <a:cs typeface="Roboto Light"/>
            </a:endParaRPr>
          </a:p>
        </p:txBody>
      </p:sp>
      <p:sp>
        <p:nvSpPr>
          <p:cNvPr id="20" name="Title 1"/>
          <p:cNvSpPr txBox="1">
            <a:spLocks/>
          </p:cNvSpPr>
          <p:nvPr/>
        </p:nvSpPr>
        <p:spPr>
          <a:xfrm>
            <a:off x="9448800" y="2122464"/>
            <a:ext cx="2336800" cy="3747912"/>
          </a:xfrm>
          <a:prstGeom prst="rect">
            <a:avLst/>
          </a:prstGeom>
          <a:solidFill>
            <a:schemeClr val="bg1">
              <a:lumMod val="95000"/>
            </a:schemeClr>
          </a:solidFill>
          <a:ln w="3175" cmpd="sng">
            <a:solidFill>
              <a:schemeClr val="bg2">
                <a:lumMod val="85000"/>
              </a:schemeClr>
            </a:solidFill>
          </a:ln>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pPr defTabSz="1219170"/>
            <a:endParaRPr lang="en-JM" sz="1200" dirty="0">
              <a:solidFill>
                <a:srgbClr val="FFFFFF"/>
              </a:solidFill>
              <a:latin typeface="Roboto Light"/>
              <a:ea typeface="Roboto Light"/>
              <a:cs typeface="Roboto Light"/>
            </a:endParaRPr>
          </a:p>
        </p:txBody>
      </p:sp>
      <p:sp>
        <p:nvSpPr>
          <p:cNvPr id="25" name="TextBox 24"/>
          <p:cNvSpPr txBox="1"/>
          <p:nvPr/>
        </p:nvSpPr>
        <p:spPr>
          <a:xfrm>
            <a:off x="9550400" y="4346911"/>
            <a:ext cx="2133600" cy="1200329"/>
          </a:xfrm>
          <a:prstGeom prst="rect">
            <a:avLst/>
          </a:prstGeom>
          <a:noFill/>
        </p:spPr>
        <p:txBody>
          <a:bodyPr wrap="square" rtlCol="0">
            <a:spAutoFit/>
          </a:bodyPr>
          <a:lstStyle/>
          <a:p>
            <a:pPr defTabSz="1219170"/>
            <a:r>
              <a:rPr lang="en-US" dirty="0">
                <a:solidFill>
                  <a:srgbClr val="0B0B0B"/>
                </a:solidFill>
                <a:latin typeface="Roboto Light"/>
                <a:cs typeface="Roboto Light"/>
              </a:rPr>
              <a:t>Can we make model to predict cancellation in the future?</a:t>
            </a:r>
          </a:p>
        </p:txBody>
      </p:sp>
      <p:sp>
        <p:nvSpPr>
          <p:cNvPr id="34" name="Rectangle 33"/>
          <p:cNvSpPr/>
          <p:nvPr/>
        </p:nvSpPr>
        <p:spPr>
          <a:xfrm>
            <a:off x="6908800" y="2111177"/>
            <a:ext cx="2336800" cy="19303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defTabSz="1219170"/>
            <a:endParaRPr lang="en-US" sz="1333" dirty="0">
              <a:solidFill>
                <a:srgbClr val="FFFFFF"/>
              </a:solidFill>
              <a:latin typeface="Roboto Light"/>
              <a:cs typeface="Roboto Light"/>
            </a:endParaRPr>
          </a:p>
        </p:txBody>
      </p:sp>
      <p:sp>
        <p:nvSpPr>
          <p:cNvPr id="35" name="TextBox 34"/>
          <p:cNvSpPr txBox="1"/>
          <p:nvPr/>
        </p:nvSpPr>
        <p:spPr>
          <a:xfrm>
            <a:off x="6908800" y="3564340"/>
            <a:ext cx="2336800" cy="307777"/>
          </a:xfrm>
          <a:prstGeom prst="rect">
            <a:avLst/>
          </a:prstGeom>
          <a:noFill/>
        </p:spPr>
        <p:txBody>
          <a:bodyPr wrap="square" rtlCol="0">
            <a:spAutoFit/>
          </a:bodyPr>
          <a:lstStyle/>
          <a:p>
            <a:pPr algn="ctr" defTabSz="1219170"/>
            <a:r>
              <a:rPr lang="en-US" sz="1400" b="1" dirty="0">
                <a:solidFill>
                  <a:srgbClr val="FFFFFF"/>
                </a:solidFill>
                <a:latin typeface="Roboto Light"/>
                <a:cs typeface="Roboto Light"/>
              </a:rPr>
              <a:t>Customer Segmentation</a:t>
            </a:r>
          </a:p>
        </p:txBody>
      </p:sp>
      <p:sp>
        <p:nvSpPr>
          <p:cNvPr id="36" name="Rectangle 35"/>
          <p:cNvSpPr/>
          <p:nvPr/>
        </p:nvSpPr>
        <p:spPr>
          <a:xfrm>
            <a:off x="9448800" y="2111177"/>
            <a:ext cx="2336800" cy="19303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defTabSz="1219170"/>
            <a:endParaRPr lang="en-US" sz="1333" dirty="0">
              <a:solidFill>
                <a:srgbClr val="FFFFFF"/>
              </a:solidFill>
              <a:latin typeface="Roboto Light"/>
              <a:cs typeface="Roboto Light"/>
            </a:endParaRPr>
          </a:p>
        </p:txBody>
      </p:sp>
      <p:sp>
        <p:nvSpPr>
          <p:cNvPr id="37" name="TextBox 36"/>
          <p:cNvSpPr txBox="1"/>
          <p:nvPr/>
        </p:nvSpPr>
        <p:spPr>
          <a:xfrm>
            <a:off x="9448800" y="3564340"/>
            <a:ext cx="2336800" cy="307777"/>
          </a:xfrm>
          <a:prstGeom prst="rect">
            <a:avLst/>
          </a:prstGeom>
          <a:noFill/>
        </p:spPr>
        <p:txBody>
          <a:bodyPr wrap="square" rtlCol="0">
            <a:spAutoFit/>
          </a:bodyPr>
          <a:lstStyle/>
          <a:p>
            <a:pPr algn="ctr" defTabSz="1219170"/>
            <a:r>
              <a:rPr lang="en-US" sz="1400" b="1" dirty="0">
                <a:solidFill>
                  <a:srgbClr val="FFFFFF"/>
                </a:solidFill>
                <a:latin typeface="Roboto Light"/>
                <a:cs typeface="Roboto Light"/>
              </a:rPr>
              <a:t>Cancellation Prediction</a:t>
            </a:r>
          </a:p>
        </p:txBody>
      </p:sp>
      <p:sp>
        <p:nvSpPr>
          <p:cNvPr id="39" name="Rectangle 38">
            <a:extLst>
              <a:ext uri="{FF2B5EF4-FFF2-40B4-BE49-F238E27FC236}">
                <a16:creationId xmlns:a16="http://schemas.microsoft.com/office/drawing/2014/main" id="{C7B3C511-25BC-4A2E-BE33-B557076C7844}"/>
              </a:ext>
            </a:extLst>
          </p:cNvPr>
          <p:cNvSpPr/>
          <p:nvPr/>
        </p:nvSpPr>
        <p:spPr>
          <a:xfrm>
            <a:off x="711200" y="3253656"/>
            <a:ext cx="3352800" cy="14404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TextBox 39">
            <a:extLst>
              <a:ext uri="{FF2B5EF4-FFF2-40B4-BE49-F238E27FC236}">
                <a16:creationId xmlns:a16="http://schemas.microsoft.com/office/drawing/2014/main" id="{43A6F4E6-AFAE-406E-B7B2-6F620202F6F6}"/>
              </a:ext>
            </a:extLst>
          </p:cNvPr>
          <p:cNvSpPr txBox="1"/>
          <p:nvPr/>
        </p:nvSpPr>
        <p:spPr>
          <a:xfrm>
            <a:off x="609600" y="2861132"/>
            <a:ext cx="3556000" cy="20859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2449" tIns="152449" rIns="152449" bIns="152449" numCol="1" spcCol="1270" anchor="ctr" anchorCtr="0">
            <a:noAutofit/>
          </a:bodyPr>
          <a:lstStyle/>
          <a:p>
            <a:pPr marL="0" lvl="0" indent="0" defTabSz="1066800">
              <a:lnSpc>
                <a:spcPct val="100000"/>
              </a:lnSpc>
              <a:spcBef>
                <a:spcPct val="0"/>
              </a:spcBef>
              <a:spcAft>
                <a:spcPct val="35000"/>
              </a:spcAft>
              <a:buNone/>
            </a:pPr>
            <a:r>
              <a:rPr lang="en-US" sz="2800" kern="1200" dirty="0">
                <a:solidFill>
                  <a:schemeClr val="tx1">
                    <a:lumMod val="75000"/>
                    <a:lumOff val="25000"/>
                  </a:schemeClr>
                </a:solidFill>
                <a:latin typeface="Roboto Cn" pitchFamily="2" charset="0"/>
                <a:ea typeface="Roboto Cn" pitchFamily="2" charset="0"/>
              </a:rPr>
              <a:t>The booking cancellation rate was to high at </a:t>
            </a:r>
            <a:r>
              <a:rPr lang="en-US" sz="2800" b="1" kern="1200" dirty="0">
                <a:solidFill>
                  <a:srgbClr val="4B44C5"/>
                </a:solidFill>
                <a:latin typeface="Roboto Cn" pitchFamily="2" charset="0"/>
                <a:ea typeface="Roboto Cn" pitchFamily="2" charset="0"/>
              </a:rPr>
              <a:t>37%</a:t>
            </a:r>
            <a:r>
              <a:rPr lang="en-US" sz="2800" kern="1200" dirty="0">
                <a:solidFill>
                  <a:schemeClr val="tx1">
                    <a:lumMod val="75000"/>
                    <a:lumOff val="25000"/>
                  </a:schemeClr>
                </a:solidFill>
                <a:latin typeface="Roboto Cn" pitchFamily="2" charset="0"/>
                <a:ea typeface="Roboto Cn" pitchFamily="2" charset="0"/>
              </a:rPr>
              <a:t> of total bookings made. This have to be reduced.</a:t>
            </a:r>
          </a:p>
        </p:txBody>
      </p:sp>
      <p:sp>
        <p:nvSpPr>
          <p:cNvPr id="41" name="Rectangle 40" descr="Statistics">
            <a:extLst>
              <a:ext uri="{FF2B5EF4-FFF2-40B4-BE49-F238E27FC236}">
                <a16:creationId xmlns:a16="http://schemas.microsoft.com/office/drawing/2014/main" id="{B50D3AD1-0C32-468A-B2CA-AB029743844D}"/>
              </a:ext>
            </a:extLst>
          </p:cNvPr>
          <p:cNvSpPr/>
          <p:nvPr/>
        </p:nvSpPr>
        <p:spPr>
          <a:xfrm>
            <a:off x="4868970" y="2283730"/>
            <a:ext cx="1336459" cy="133645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42" name="Rectangle 41" descr="Target Audience">
            <a:extLst>
              <a:ext uri="{FF2B5EF4-FFF2-40B4-BE49-F238E27FC236}">
                <a16:creationId xmlns:a16="http://schemas.microsoft.com/office/drawing/2014/main" id="{386E5D49-96D6-4C5A-A5EF-98B0E48A90CD}"/>
              </a:ext>
            </a:extLst>
          </p:cNvPr>
          <p:cNvSpPr/>
          <p:nvPr/>
        </p:nvSpPr>
        <p:spPr>
          <a:xfrm>
            <a:off x="7408970" y="2270917"/>
            <a:ext cx="1336459" cy="1336459"/>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727682"/>
              <a:satOff val="-41964"/>
              <a:lumOff val="4314"/>
              <a:alphaOff val="0"/>
            </a:schemeClr>
          </a:effectRef>
          <a:fontRef idx="minor">
            <a:schemeClr val="lt1"/>
          </a:fontRef>
        </p:style>
      </p:sp>
      <p:sp>
        <p:nvSpPr>
          <p:cNvPr id="43" name="Rectangle 42" descr="Research">
            <a:extLst>
              <a:ext uri="{FF2B5EF4-FFF2-40B4-BE49-F238E27FC236}">
                <a16:creationId xmlns:a16="http://schemas.microsoft.com/office/drawing/2014/main" id="{A8F9EFF1-A08A-4769-B90A-B41FB7F623CD}"/>
              </a:ext>
            </a:extLst>
          </p:cNvPr>
          <p:cNvSpPr/>
          <p:nvPr/>
        </p:nvSpPr>
        <p:spPr>
          <a:xfrm>
            <a:off x="10040410" y="2336775"/>
            <a:ext cx="1168425" cy="116842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1455363"/>
              <a:satOff val="-83928"/>
              <a:lumOff val="8628"/>
              <a:alphaOff val="0"/>
            </a:schemeClr>
          </a:effectRef>
          <a:fontRef idx="minor">
            <a:schemeClr val="lt1"/>
          </a:fontRef>
        </p:style>
      </p:sp>
      <p:sp>
        <p:nvSpPr>
          <p:cNvPr id="44" name="TextBox 43">
            <a:extLst>
              <a:ext uri="{FF2B5EF4-FFF2-40B4-BE49-F238E27FC236}">
                <a16:creationId xmlns:a16="http://schemas.microsoft.com/office/drawing/2014/main" id="{BCF67089-5F92-49B5-8650-0BB600649540}"/>
              </a:ext>
            </a:extLst>
          </p:cNvPr>
          <p:cNvSpPr txBox="1"/>
          <p:nvPr/>
        </p:nvSpPr>
        <p:spPr>
          <a:xfrm>
            <a:off x="7010400" y="4190029"/>
            <a:ext cx="2133600" cy="1477328"/>
          </a:xfrm>
          <a:prstGeom prst="rect">
            <a:avLst/>
          </a:prstGeom>
          <a:noFill/>
        </p:spPr>
        <p:txBody>
          <a:bodyPr wrap="square" rtlCol="0">
            <a:spAutoFit/>
          </a:bodyPr>
          <a:lstStyle/>
          <a:p>
            <a:pPr defTabSz="1219170"/>
            <a:r>
              <a:rPr lang="en-US" dirty="0">
                <a:solidFill>
                  <a:srgbClr val="0B0B0B"/>
                </a:solidFill>
                <a:latin typeface="Roboto Light"/>
                <a:cs typeface="Roboto Light"/>
              </a:rPr>
              <a:t>Is there a way to segment the customer and help reduce cancellation rate?</a:t>
            </a:r>
          </a:p>
        </p:txBody>
      </p:sp>
      <p:sp>
        <p:nvSpPr>
          <p:cNvPr id="47" name="TextBox 46">
            <a:extLst>
              <a:ext uri="{FF2B5EF4-FFF2-40B4-BE49-F238E27FC236}">
                <a16:creationId xmlns:a16="http://schemas.microsoft.com/office/drawing/2014/main" id="{F1D5E17F-1C6A-4632-95BF-4C4D1273271F}"/>
              </a:ext>
            </a:extLst>
          </p:cNvPr>
          <p:cNvSpPr txBox="1"/>
          <p:nvPr/>
        </p:nvSpPr>
        <p:spPr>
          <a:xfrm>
            <a:off x="4470399" y="4217312"/>
            <a:ext cx="2133600" cy="1477328"/>
          </a:xfrm>
          <a:prstGeom prst="rect">
            <a:avLst/>
          </a:prstGeom>
          <a:noFill/>
        </p:spPr>
        <p:txBody>
          <a:bodyPr wrap="square" rtlCol="0">
            <a:spAutoFit/>
          </a:bodyPr>
          <a:lstStyle/>
          <a:p>
            <a:pPr defTabSz="1219170"/>
            <a:r>
              <a:rPr lang="en-US" dirty="0">
                <a:solidFill>
                  <a:srgbClr val="0B0B0B"/>
                </a:solidFill>
                <a:latin typeface="Roboto Light"/>
                <a:cs typeface="Roboto Light"/>
              </a:rPr>
              <a:t>What causes high cancellation rate? Can we do something about it?</a:t>
            </a:r>
          </a:p>
        </p:txBody>
      </p:sp>
      <p:pic>
        <p:nvPicPr>
          <p:cNvPr id="51" name="Graphic 50">
            <a:extLst>
              <a:ext uri="{FF2B5EF4-FFF2-40B4-BE49-F238E27FC236}">
                <a16:creationId xmlns:a16="http://schemas.microsoft.com/office/drawing/2014/main" id="{8C3B5418-B813-46DC-B86D-B3875B6348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19012" y="261577"/>
            <a:ext cx="650444" cy="690677"/>
          </a:xfrm>
          <a:prstGeom prst="rect">
            <a:avLst/>
          </a:prstGeom>
        </p:spPr>
      </p:pic>
      <p:sp>
        <p:nvSpPr>
          <p:cNvPr id="22" name="Text Placeholder 5">
            <a:extLst>
              <a:ext uri="{FF2B5EF4-FFF2-40B4-BE49-F238E27FC236}">
                <a16:creationId xmlns:a16="http://schemas.microsoft.com/office/drawing/2014/main" id="{A5BA72E5-C8EC-40F7-8396-F9F553384A35}"/>
              </a:ext>
            </a:extLst>
          </p:cNvPr>
          <p:cNvSpPr txBox="1">
            <a:spLocks/>
          </p:cNvSpPr>
          <p:nvPr/>
        </p:nvSpPr>
        <p:spPr>
          <a:xfrm>
            <a:off x="11454768" y="6349957"/>
            <a:ext cx="449412" cy="28697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333" kern="1200">
                <a:solidFill>
                  <a:schemeClr val="tx1">
                    <a:lumMod val="50000"/>
                    <a:lumOff val="50000"/>
                  </a:schemeClr>
                </a:solidFill>
                <a:latin typeface="Roboto Light"/>
                <a:ea typeface="+mn-ea"/>
                <a:cs typeface="Roboto Light"/>
              </a:defRPr>
            </a:lvl1pPr>
            <a:lvl2pPr marL="990575" indent="-380990" algn="l" defTabSz="1219170" rtl="0" eaLnBrk="1" latinLnBrk="0" hangingPunct="1">
              <a:spcBef>
                <a:spcPct val="20000"/>
              </a:spcBef>
              <a:buFont typeface="Arial" pitchFamily="34" charset="0"/>
              <a:buChar char="–"/>
              <a:defRPr sz="1600" kern="1200">
                <a:solidFill>
                  <a:schemeClr val="tx1">
                    <a:lumMod val="50000"/>
                    <a:lumOff val="50000"/>
                  </a:schemeClr>
                </a:solidFill>
                <a:latin typeface="Roboto Light"/>
                <a:ea typeface="+mn-ea"/>
                <a:cs typeface="Roboto Light"/>
              </a:defRPr>
            </a:lvl2pPr>
            <a:lvl3pPr marL="1523962" indent="-304792" algn="l" defTabSz="1219170" rtl="0" eaLnBrk="1" latinLnBrk="0" hangingPunct="1">
              <a:spcBef>
                <a:spcPct val="20000"/>
              </a:spcBef>
              <a:buFont typeface="Arial" pitchFamily="34" charset="0"/>
              <a:buChar char="•"/>
              <a:defRPr sz="1467" kern="1200">
                <a:solidFill>
                  <a:schemeClr val="tx1">
                    <a:lumMod val="50000"/>
                    <a:lumOff val="50000"/>
                  </a:schemeClr>
                </a:solidFill>
                <a:latin typeface="Roboto Light"/>
                <a:ea typeface="+mn-ea"/>
                <a:cs typeface="Roboto Light"/>
              </a:defRPr>
            </a:lvl3pPr>
            <a:lvl4pPr marL="2133547"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4pPr>
            <a:lvl5pPr marL="2743131" indent="-304792" algn="l" defTabSz="1219170" rtl="0" eaLnBrk="1" latinLnBrk="0" hangingPunct="1">
              <a:spcBef>
                <a:spcPct val="20000"/>
              </a:spcBef>
              <a:buFont typeface="Arial" pitchFamily="34" charset="0"/>
              <a:buChar char="»"/>
              <a:defRPr sz="1400" kern="1200">
                <a:solidFill>
                  <a:schemeClr val="tx1">
                    <a:lumMod val="50000"/>
                    <a:lumOff val="50000"/>
                  </a:schemeClr>
                </a:solidFill>
                <a:latin typeface="Roboto Light"/>
                <a:ea typeface="+mn-ea"/>
                <a:cs typeface="Roboto Light"/>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spcBef>
                <a:spcPts val="0"/>
              </a:spcBef>
            </a:pPr>
            <a:fld id="{ECA401AD-1F10-49B1-9FCE-318DC7A04083}" type="slidenum">
              <a:rPr lang="en-US" sz="1400" smtClean="0">
                <a:solidFill>
                  <a:schemeClr val="tx1">
                    <a:lumMod val="75000"/>
                    <a:lumOff val="25000"/>
                  </a:schemeClr>
                </a:solidFill>
              </a:rPr>
              <a:t>8</a:t>
            </a:fld>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39863541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8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8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8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800"/>
                                        <p:tgtEl>
                                          <p:spTgt spid="2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800"/>
                                        <p:tgtEl>
                                          <p:spTgt spid="2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800"/>
                                        <p:tgtEl>
                                          <p:spTgt spid="3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800"/>
                                        <p:tgtEl>
                                          <p:spTgt spid="3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800"/>
                                        <p:tgtEl>
                                          <p:spTgt spid="3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800"/>
                                        <p:tgtEl>
                                          <p:spTgt spid="3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8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4" grpId="0" animBg="1"/>
      <p:bldP spid="20" grpId="0" animBg="1"/>
      <p:bldP spid="25" grpId="0"/>
      <p:bldP spid="34" grpId="0" animBg="1"/>
      <p:bldP spid="35" grpId="0"/>
      <p:bldP spid="36" grpId="0" animBg="1"/>
      <p:bldP spid="37" grpId="0"/>
      <p:bldP spid="44"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4AD9-8827-4B4D-ACD7-1928CB5531F8}"/>
              </a:ext>
            </a:extLst>
          </p:cNvPr>
          <p:cNvSpPr>
            <a:spLocks noGrp="1"/>
          </p:cNvSpPr>
          <p:nvPr>
            <p:ph type="title"/>
          </p:nvPr>
        </p:nvSpPr>
        <p:spPr>
          <a:xfrm>
            <a:off x="838200" y="3113459"/>
            <a:ext cx="10515600" cy="1325563"/>
          </a:xfrm>
        </p:spPr>
        <p:txBody>
          <a:bodyPr/>
          <a:lstStyle/>
          <a:p>
            <a:pPr algn="ctr"/>
            <a:r>
              <a:rPr lang="en-US" dirty="0">
                <a:solidFill>
                  <a:schemeClr val="bg1"/>
                </a:solidFill>
                <a:latin typeface="HelveticaNeueLT Pro 53 Ex" panose="020B0605020202020204" pitchFamily="34" charset="0"/>
              </a:rPr>
              <a:t>Methodology</a:t>
            </a:r>
            <a:endParaRPr lang="en-ID" dirty="0">
              <a:solidFill>
                <a:schemeClr val="bg1"/>
              </a:solidFill>
              <a:latin typeface="HelveticaNeueLT Pro 53 Ex" panose="020B0605020202020204" pitchFamily="34" charset="0"/>
            </a:endParaRPr>
          </a:p>
        </p:txBody>
      </p:sp>
      <p:pic>
        <p:nvPicPr>
          <p:cNvPr id="3" name="Graphic 2">
            <a:extLst>
              <a:ext uri="{FF2B5EF4-FFF2-40B4-BE49-F238E27FC236}">
                <a16:creationId xmlns:a16="http://schemas.microsoft.com/office/drawing/2014/main" id="{0C718045-2F35-4A8A-93BD-21B3E54B60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9982" y="373283"/>
            <a:ext cx="872035" cy="925975"/>
          </a:xfrm>
          <a:prstGeom prst="rect">
            <a:avLst/>
          </a:prstGeom>
        </p:spPr>
      </p:pic>
      <p:sp>
        <p:nvSpPr>
          <p:cNvPr id="4" name="Rectangle 3">
            <a:extLst>
              <a:ext uri="{FF2B5EF4-FFF2-40B4-BE49-F238E27FC236}">
                <a16:creationId xmlns:a16="http://schemas.microsoft.com/office/drawing/2014/main" id="{1CDAE941-BD48-4F83-A201-A9B617AAA6E3}"/>
              </a:ext>
            </a:extLst>
          </p:cNvPr>
          <p:cNvSpPr/>
          <p:nvPr/>
        </p:nvSpPr>
        <p:spPr>
          <a:xfrm>
            <a:off x="5135301" y="4247909"/>
            <a:ext cx="1921398" cy="6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itle 1">
            <a:extLst>
              <a:ext uri="{FF2B5EF4-FFF2-40B4-BE49-F238E27FC236}">
                <a16:creationId xmlns:a16="http://schemas.microsoft.com/office/drawing/2014/main" id="{22E48FF9-2508-4750-85D0-0DF81FF32227}"/>
              </a:ext>
            </a:extLst>
          </p:cNvPr>
          <p:cNvSpPr txBox="1">
            <a:spLocks/>
          </p:cNvSpPr>
          <p:nvPr/>
        </p:nvSpPr>
        <p:spPr>
          <a:xfrm>
            <a:off x="4158398" y="4439022"/>
            <a:ext cx="3875202" cy="53471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HelveticaNeueLT Pro 45 Lt" panose="020B0403020202020204" pitchFamily="34" charset="0"/>
              </a:rPr>
              <a:t>Hotel Booking Cancellations</a:t>
            </a:r>
            <a:endParaRPr lang="en-ID" sz="2400" dirty="0">
              <a:solidFill>
                <a:schemeClr val="bg1"/>
              </a:solidFill>
              <a:latin typeface="HelveticaNeueLT Pro 45 Lt" panose="020B0403020202020204" pitchFamily="34" charset="0"/>
            </a:endParaRPr>
          </a:p>
        </p:txBody>
      </p:sp>
      <p:sp>
        <p:nvSpPr>
          <p:cNvPr id="7" name="Text Placeholder 33">
            <a:extLst>
              <a:ext uri="{FF2B5EF4-FFF2-40B4-BE49-F238E27FC236}">
                <a16:creationId xmlns:a16="http://schemas.microsoft.com/office/drawing/2014/main" id="{66C1CB9F-E72F-4751-9E00-39CBD424EE12}"/>
              </a:ext>
            </a:extLst>
          </p:cNvPr>
          <p:cNvSpPr txBox="1">
            <a:spLocks/>
          </p:cNvSpPr>
          <p:nvPr/>
        </p:nvSpPr>
        <p:spPr>
          <a:xfrm>
            <a:off x="3291522" y="5980815"/>
            <a:ext cx="5608957" cy="5038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213"/>
              </a:spcBef>
              <a:buNone/>
            </a:pPr>
            <a:r>
              <a:rPr lang="en-AU" sz="1200" i="1" dirty="0">
                <a:solidFill>
                  <a:schemeClr val="bg1"/>
                </a:solidFill>
                <a:latin typeface="Roboto Slab Light"/>
                <a:cs typeface="Roboto Slab Light"/>
              </a:rPr>
              <a:t>REVOU FSDA GFP</a:t>
            </a:r>
          </a:p>
          <a:p>
            <a:pPr marL="0" indent="0" algn="ctr" defTabSz="914377">
              <a:spcBef>
                <a:spcPts val="213"/>
              </a:spcBef>
              <a:buNone/>
            </a:pPr>
            <a:r>
              <a:rPr lang="en-AU" sz="1867" dirty="0">
                <a:solidFill>
                  <a:srgbClr val="FFFFFF"/>
                </a:solidFill>
                <a:latin typeface="Roboto Slab Light"/>
                <a:cs typeface="Roboto Slab Light"/>
              </a:rPr>
              <a:t>Group J</a:t>
            </a:r>
          </a:p>
        </p:txBody>
      </p:sp>
    </p:spTree>
    <p:extLst>
      <p:ext uri="{BB962C8B-B14F-4D97-AF65-F5344CB8AC3E}">
        <p14:creationId xmlns:p14="http://schemas.microsoft.com/office/powerpoint/2010/main" val="21288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31">
      <a:dk1>
        <a:srgbClr val="0B0B0B"/>
      </a:dk1>
      <a:lt1>
        <a:srgbClr val="FFFFFF"/>
      </a:lt1>
      <a:dk2>
        <a:srgbClr val="A8AFB9"/>
      </a:dk2>
      <a:lt2>
        <a:srgbClr val="FFFFFF"/>
      </a:lt2>
      <a:accent1>
        <a:srgbClr val="4B44C5"/>
      </a:accent1>
      <a:accent2>
        <a:srgbClr val="5077E1"/>
      </a:accent2>
      <a:accent3>
        <a:srgbClr val="2CA7F6"/>
      </a:accent3>
      <a:accent4>
        <a:srgbClr val="37CACA"/>
      </a:accent4>
      <a:accent5>
        <a:srgbClr val="82E1DF"/>
      </a:accent5>
      <a:accent6>
        <a:srgbClr val="A5ADB6"/>
      </a:accent6>
      <a:hlink>
        <a:srgbClr val="0070C0"/>
      </a:hlink>
      <a:folHlink>
        <a:srgbClr val="16B0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7429</TotalTime>
  <Words>2801</Words>
  <Application>Microsoft Office PowerPoint</Application>
  <PresentationFormat>Widescreen</PresentationFormat>
  <Paragraphs>326</Paragraphs>
  <Slides>34</Slides>
  <Notes>6</Notes>
  <HiddenSlides>7</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34</vt:i4>
      </vt:variant>
    </vt:vector>
  </HeadingPairs>
  <TitlesOfParts>
    <vt:vector size="55" baseType="lpstr">
      <vt:lpstr>Arial</vt:lpstr>
      <vt:lpstr>Calibri</vt:lpstr>
      <vt:lpstr>Calibri Light</vt:lpstr>
      <vt:lpstr>Courier New</vt:lpstr>
      <vt:lpstr>Franklin Gothic Medium</vt:lpstr>
      <vt:lpstr>Futura LT Book</vt:lpstr>
      <vt:lpstr>HelveticaNeueLT Pro 45 Lt</vt:lpstr>
      <vt:lpstr>HelveticaNeueLT Pro 53 Ex</vt:lpstr>
      <vt:lpstr>Mission Gothic Regular</vt:lpstr>
      <vt:lpstr>Nexa Bold</vt:lpstr>
      <vt:lpstr>Open Sans</vt:lpstr>
      <vt:lpstr>Roboto</vt:lpstr>
      <vt:lpstr>Roboto Cn</vt:lpstr>
      <vt:lpstr>Roboto Condensed Light</vt:lpstr>
      <vt:lpstr>Roboto Light</vt:lpstr>
      <vt:lpstr>Roboto Slab Bold</vt:lpstr>
      <vt:lpstr>Roboto Slab Light</vt:lpstr>
      <vt:lpstr>Roboto Slab Regular</vt:lpstr>
      <vt:lpstr>Sketch Rockwell</vt:lpstr>
      <vt:lpstr>Office Theme</vt:lpstr>
      <vt:lpstr>1_Office Theme</vt:lpstr>
      <vt:lpstr>PowerPoint Presentation</vt:lpstr>
      <vt:lpstr>Our Talented Colleagues</vt:lpstr>
      <vt:lpstr>Table of Content</vt:lpstr>
      <vt:lpstr>Project Background</vt:lpstr>
      <vt:lpstr>The Problem of Cancellations</vt:lpstr>
      <vt:lpstr>Scope Definition &amp; Objectives</vt:lpstr>
      <vt:lpstr>Scope Definition – Overview of the Data</vt:lpstr>
      <vt:lpstr>Problem Statement &amp; Objectives</vt:lpstr>
      <vt:lpstr>Methodology</vt:lpstr>
      <vt:lpstr>Research Methodology</vt:lpstr>
      <vt:lpstr>PowerPoint Presentation</vt:lpstr>
      <vt:lpstr>Data Cleaning Process</vt:lpstr>
      <vt:lpstr>Data Exploration</vt:lpstr>
      <vt:lpstr>Insight</vt:lpstr>
      <vt:lpstr>Features Correlated with Cancellation</vt:lpstr>
      <vt:lpstr>Room Type and Deposit Type Also Have Great Impact on Cancellations</vt:lpstr>
      <vt:lpstr>Cluster 0 | The Cancellation Squad</vt:lpstr>
      <vt:lpstr>Cluster 1 | The Vacationers</vt:lpstr>
      <vt:lpstr>Cluster 2 | The Return Customer</vt:lpstr>
      <vt:lpstr>Cluster 3 | The Family</vt:lpstr>
      <vt:lpstr>Prediction Model Evaluation : Coefficient Interpretation</vt:lpstr>
      <vt:lpstr>Recommendation</vt:lpstr>
      <vt:lpstr>Recommendation</vt:lpstr>
      <vt:lpstr>Recommendation</vt:lpstr>
      <vt:lpstr>PowerPoint Presentation</vt:lpstr>
      <vt:lpstr>Appendices</vt:lpstr>
      <vt:lpstr>Dashboard</vt:lpstr>
      <vt:lpstr>Lead Time and Special Request vs Cancellation</vt:lpstr>
      <vt:lpstr>Req. Car Parking Spaces and Prev. Cancellations vs Cancellation</vt:lpstr>
      <vt:lpstr>Number of Bookings for Each Deposit Type</vt:lpstr>
      <vt:lpstr>Applying Customer Segmentation to Help Predict Cancellations</vt:lpstr>
      <vt:lpstr>Customer Cluster and Their Characteristics</vt:lpstr>
      <vt:lpstr>Booking Cancellation Prediction Model</vt:lpstr>
      <vt:lpstr>Booking Cancellation Prediction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Project – Hotel Booking Data</dc:title>
  <dc:creator>Adytia Pradana</dc:creator>
  <cp:lastModifiedBy>Adytia Pradana</cp:lastModifiedBy>
  <cp:revision>366</cp:revision>
  <dcterms:created xsi:type="dcterms:W3CDTF">2022-03-25T22:16:44Z</dcterms:created>
  <dcterms:modified xsi:type="dcterms:W3CDTF">2022-04-19T23:22:51Z</dcterms:modified>
</cp:coreProperties>
</file>